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Lst>
  <p:sldSz cy="6858000" cx="9144000"/>
  <p:notesSz cx="6662725" cy="9926625"/>
  <p:embeddedFontLst>
    <p:embeddedFont>
      <p:font typeface="Roboto"/>
      <p:regular r:id="rId36"/>
      <p:bold r:id="rId37"/>
      <p:italic r:id="rId38"/>
      <p:boldItalic r:id="rId39"/>
    </p:embeddedFont>
    <p:embeddedFont>
      <p:font typeface="Amatic SC"/>
      <p:regular r:id="rId40"/>
      <p:bold r:id="rId41"/>
    </p:embeddedFont>
    <p:embeddedFont>
      <p:font typeface="Source Code Pro"/>
      <p:regular r:id="rId42"/>
      <p:bold r:id="rId43"/>
      <p:italic r:id="rId44"/>
      <p:boldItalic r:id="rId45"/>
    </p:embeddedFont>
    <p:embeddedFont>
      <p:font typeface="Gill Sans"/>
      <p:regular r:id="rId46"/>
      <p:bold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guide id="3" pos="2665">
          <p15:clr>
            <a:srgbClr val="9AA0A6"/>
          </p15:clr>
        </p15:guide>
      </p15:sldGuideLst>
    </p:ext>
    <p:ext uri="GoogleSlidesCustomDataVersion2">
      <go:slidesCustomData xmlns:go="http://customooxmlschemas.google.com/" r:id="rId48" roundtripDataSignature="AMtx7mgO7x0Ef0Dh8R+mms6Aeapqq7xwW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112F355-5C19-45A1-8AD0-5A1FCD9FB810}">
  <a:tblStyle styleId="{9112F355-5C19-45A1-8AD0-5A1FCD9FB81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FE34877-1112-4845-870D-559DF05DC7E8}"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 pos="2665"/>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AmaticSC-regular.fntdata"/><Relationship Id="rId20" Type="http://schemas.openxmlformats.org/officeDocument/2006/relationships/slide" Target="slides/slide14.xml"/><Relationship Id="rId42" Type="http://schemas.openxmlformats.org/officeDocument/2006/relationships/font" Target="fonts/SourceCodePro-regular.fntdata"/><Relationship Id="rId41" Type="http://schemas.openxmlformats.org/officeDocument/2006/relationships/font" Target="fonts/AmaticSC-bold.fntdata"/><Relationship Id="rId22" Type="http://schemas.openxmlformats.org/officeDocument/2006/relationships/slide" Target="slides/slide16.xml"/><Relationship Id="rId44" Type="http://schemas.openxmlformats.org/officeDocument/2006/relationships/font" Target="fonts/SourceCodePro-italic.fntdata"/><Relationship Id="rId21" Type="http://schemas.openxmlformats.org/officeDocument/2006/relationships/slide" Target="slides/slide15.xml"/><Relationship Id="rId43" Type="http://schemas.openxmlformats.org/officeDocument/2006/relationships/font" Target="fonts/SourceCodePro-bold.fntdata"/><Relationship Id="rId24" Type="http://schemas.openxmlformats.org/officeDocument/2006/relationships/slide" Target="slides/slide18.xml"/><Relationship Id="rId46" Type="http://schemas.openxmlformats.org/officeDocument/2006/relationships/font" Target="fonts/GillSans-regular.fntdata"/><Relationship Id="rId23" Type="http://schemas.openxmlformats.org/officeDocument/2006/relationships/slide" Target="slides/slide17.xml"/><Relationship Id="rId45" Type="http://schemas.openxmlformats.org/officeDocument/2006/relationships/font" Target="fonts/SourceCodePr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48" Type="http://customschemas.google.com/relationships/presentationmetadata" Target="metadata"/><Relationship Id="rId25" Type="http://schemas.openxmlformats.org/officeDocument/2006/relationships/slide" Target="slides/slide19.xml"/><Relationship Id="rId47" Type="http://schemas.openxmlformats.org/officeDocument/2006/relationships/font" Target="fonts/GillSans-bold.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Roboto-bold.fntdata"/><Relationship Id="rId14" Type="http://schemas.openxmlformats.org/officeDocument/2006/relationships/slide" Target="slides/slide8.xml"/><Relationship Id="rId36" Type="http://schemas.openxmlformats.org/officeDocument/2006/relationships/font" Target="fonts/Roboto-regular.fntdata"/><Relationship Id="rId17" Type="http://schemas.openxmlformats.org/officeDocument/2006/relationships/slide" Target="slides/slide11.xml"/><Relationship Id="rId39" Type="http://schemas.openxmlformats.org/officeDocument/2006/relationships/font" Target="fonts/Roboto-boldItalic.fntdata"/><Relationship Id="rId16" Type="http://schemas.openxmlformats.org/officeDocument/2006/relationships/slide" Target="slides/slide10.xml"/><Relationship Id="rId38" Type="http://schemas.openxmlformats.org/officeDocument/2006/relationships/font" Target="fonts/Roboto-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887663" cy="4968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773488" y="0"/>
            <a:ext cx="2887662" cy="4968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66750" y="4714875"/>
            <a:ext cx="5329238" cy="4467225"/>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163"/>
            <a:ext cx="2887663" cy="4968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773488" y="9428163"/>
            <a:ext cx="2887662" cy="4968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1:notes"/>
          <p:cNvSpPr txBox="1"/>
          <p:nvPr>
            <p:ph idx="1" type="body"/>
          </p:nvPr>
        </p:nvSpPr>
        <p:spPr>
          <a:xfrm>
            <a:off x="666750" y="4714875"/>
            <a:ext cx="5329238" cy="446722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4" name="Google Shape;74;p1: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6d06f7f975_0_36: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3" name="Google Shape;143;g6d06f7f975_0_36: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6d06f7f975_0_41: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9" name="Google Shape;149;g6d06f7f975_0_41: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6d06f7f975_0_81: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5" name="Google Shape;155;g6d06f7f975_0_81: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6d06f7f975_0_96: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8" name="Google Shape;168;g6d06f7f975_0_96: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6d06f7f975_0_115: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0" name="Google Shape;200;g6d06f7f975_0_115: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3: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6" name="Google Shape;236;p3: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6d6ab22d79_0_118:notes"/>
          <p:cNvSpPr txBox="1"/>
          <p:nvPr>
            <p:ph idx="1" type="body"/>
          </p:nvPr>
        </p:nvSpPr>
        <p:spPr>
          <a:xfrm>
            <a:off x="647764" y="5118417"/>
            <a:ext cx="5177400" cy="4849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Calibri"/>
              <a:buNone/>
            </a:pPr>
            <a:r>
              <a:t/>
            </a:r>
            <a:endParaRPr/>
          </a:p>
        </p:txBody>
      </p:sp>
      <p:sp>
        <p:nvSpPr>
          <p:cNvPr id="264" name="Google Shape;264;g6d6ab22d79_0_118:notes"/>
          <p:cNvSpPr/>
          <p:nvPr>
            <p:ph idx="2" type="sldImg"/>
          </p:nvPr>
        </p:nvSpPr>
        <p:spPr>
          <a:xfrm>
            <a:off x="544513" y="808038"/>
            <a:ext cx="5386387" cy="40417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6daddeeb4b_2_91:notes"/>
          <p:cNvSpPr txBox="1"/>
          <p:nvPr>
            <p:ph idx="1" type="body"/>
          </p:nvPr>
        </p:nvSpPr>
        <p:spPr>
          <a:xfrm>
            <a:off x="666749" y="4714876"/>
            <a:ext cx="5329306" cy="446730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4" name="Google Shape;284;g6daddeeb4b_2_91: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6d06f7f975_0_206: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fr-FR"/>
              <a:t>Au sein de l’académie, il n’existe pas de sectorisation pour la voie professionnelle. </a:t>
            </a:r>
            <a:r>
              <a:rPr b="1" lang="fr-FR"/>
              <a:t>Chaque élève de l’académie peut postuler sur toutes les formations de l’académie, quel que soit son lieu d’habitation</a:t>
            </a:r>
            <a:r>
              <a:rPr lang="fr-FR"/>
              <a:t>. Les candidats de l’académie de Lyon bénéficient d’une bonification par rapport aux candidats venant d’autres académies pour les formations publiques de l’Éducation nationale (bonus académique).  Le bonus académique ne s’applique pas pour les formations de l’enseignement agricole, qui recrute à l’échelle nationale. </a:t>
            </a:r>
            <a:endParaRPr/>
          </a:p>
          <a:p>
            <a:pPr indent="0" lvl="0" marL="0" rtl="0" algn="l">
              <a:lnSpc>
                <a:spcPct val="100000"/>
              </a:lnSpc>
              <a:spcBef>
                <a:spcPts val="0"/>
              </a:spcBef>
              <a:spcAft>
                <a:spcPts val="0"/>
              </a:spcAft>
              <a:buSzPts val="1100"/>
              <a:buNone/>
            </a:pPr>
            <a:r>
              <a:rPr lang="fr-FR"/>
              <a:t>Au sein de la région académique Auvergne-Rhône-Alpes (académies de Clermont-Ferrand, Grenoble et Lyon), certaines formations professionnelles rares profitent d’un bonus régional qui permet aux élèves de la région de postuler sur une formation non proposée dans leur académie.  Ce bonus régional a la même valeur que le bonus académique(Formations rares ouvrant droit au bonus régional pour les élèves de l’académie de Lyon : CAP :  Arts du verre et du cristal, section d’enseignement professionnel du lycée Jean Monnet à Yzeure,  Arts et techniques du verre / décorateur sur verre, section d’enseignement professionnel du lycée Jean Monnet à Yzeure, Ferronnier d'art, section d’enseignement professionnel du lycée Jean Monnet à Yzeure. </a:t>
            </a:r>
            <a:endParaRPr/>
          </a:p>
          <a:p>
            <a:pPr indent="0" lvl="0" marL="0" rtl="0" algn="l">
              <a:lnSpc>
                <a:spcPct val="100000"/>
              </a:lnSpc>
              <a:spcBef>
                <a:spcPts val="0"/>
              </a:spcBef>
              <a:spcAft>
                <a:spcPts val="0"/>
              </a:spcAft>
              <a:buSzPts val="1100"/>
              <a:buNone/>
            </a:pPr>
            <a:r>
              <a:rPr lang="fr-FR"/>
              <a:t>Bac professionnel :  Aéronautique, lycée professionnel Roger Claustres à Clermont-Ferrand,  Construction des carrosseries, lycée professionnel Roger Claustres à Clermont-Ferrand, </a:t>
            </a:r>
            <a:endParaRPr/>
          </a:p>
          <a:p>
            <a:pPr indent="0" lvl="0" marL="0" rtl="0" algn="l">
              <a:lnSpc>
                <a:spcPct val="100000"/>
              </a:lnSpc>
              <a:spcBef>
                <a:spcPts val="0"/>
              </a:spcBef>
              <a:spcAft>
                <a:spcPts val="0"/>
              </a:spcAft>
              <a:buSzPts val="1100"/>
              <a:buNone/>
            </a:pPr>
            <a:r>
              <a:rPr lang="fr-FR"/>
              <a:t>Photographie, section d’enseignement professionnel du lycée polyvalent La Fayette à Clermont-Ferrand,  Prothèse dentaire, lycée professionnel Roger Claustres à Clermont-Ferrand, </a:t>
            </a:r>
            <a:endParaRPr/>
          </a:p>
          <a:p>
            <a:pPr indent="0" lvl="0" marL="0" rtl="0" algn="l">
              <a:lnSpc>
                <a:spcPct val="100000"/>
              </a:lnSpc>
              <a:spcBef>
                <a:spcPts val="0"/>
              </a:spcBef>
              <a:spcAft>
                <a:spcPts val="0"/>
              </a:spcAft>
              <a:buSzPts val="1100"/>
              <a:buNone/>
            </a:pPr>
            <a:r>
              <a:rPr lang="fr-FR"/>
              <a:t>CAP Maroquinerie, section d’enseignement professionnel du lycée du Dauphiné à Romans-sur-Isère  CAP Métiers de la mode - vêtement tailleur, lycée professionnel Victor Hugo à Valence, CAP  Transports par câbles et remontées mécaniques, SEP du lycée Ambroise Croizat à Moutiers et LP Général Ferrié à St Michel de Maurienne. </a:t>
            </a:r>
            <a:endParaRPr/>
          </a:p>
          <a:p>
            <a:pPr indent="0" lvl="0" marL="0" rtl="0" algn="l">
              <a:lnSpc>
                <a:spcPct val="100000"/>
              </a:lnSpc>
              <a:spcBef>
                <a:spcPts val="0"/>
              </a:spcBef>
              <a:spcAft>
                <a:spcPts val="0"/>
              </a:spcAft>
              <a:buClr>
                <a:schemeClr val="dk1"/>
              </a:buClr>
              <a:buSzPts val="1100"/>
              <a:buFont typeface="Arial"/>
              <a:buNone/>
            </a:pPr>
            <a:r>
              <a:rPr lang="fr-FR"/>
              <a:t>Bac professionnel Aéronautique, lycée du Grésivaudan à Meylan, Bac pro Techniques d’intervention sur installations nucléaires, section d’enseignement professionnel du lycée les Catalins à Montélimar, Bac pro Transport fluvial, section d’enseignement professionnel du lycée les Catalins à Montélimar).</a:t>
            </a:r>
            <a:endParaRPr/>
          </a:p>
          <a:p>
            <a:pPr indent="0" lvl="0" marL="0" rtl="0" algn="l">
              <a:lnSpc>
                <a:spcPct val="100000"/>
              </a:lnSpc>
              <a:spcBef>
                <a:spcPts val="0"/>
              </a:spcBef>
              <a:spcAft>
                <a:spcPts val="0"/>
              </a:spcAft>
              <a:buSzPts val="1400"/>
              <a:buNone/>
            </a:pPr>
            <a:r>
              <a:rPr lang="fr-FR"/>
              <a:t>Sont également concernés par ce bonus régional les candidats de 3e dont le domicile des responsables légaux est situé dans des zones limitrophes à notre académie, sur la base d’accords passés entre les trois académies de Clermont-Ferrand, Grenoble et Lyon.</a:t>
            </a:r>
            <a:endParaRPr/>
          </a:p>
        </p:txBody>
      </p:sp>
      <p:sp>
        <p:nvSpPr>
          <p:cNvPr id="308" name="Google Shape;308;g6d06f7f975_0_206: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3251e0d8bc5_0_45: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5" name="Google Shape;335;g3251e0d8bc5_0_45:notes"/>
          <p:cNvSpPr/>
          <p:nvPr>
            <p:ph idx="2" type="sldImg"/>
          </p:nvPr>
        </p:nvSpPr>
        <p:spPr>
          <a:xfrm>
            <a:off x="850900" y="744538"/>
            <a:ext cx="4962600" cy="3722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6d06f7f975_0_5: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 name="Google Shape;79;g6d06f7f975_0_5: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6d06f7f975_0_213: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1" name="Google Shape;341;g6d06f7f975_0_213: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6d06f7f975_0_218: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7" name="Google Shape;347;g6d06f7f975_0_218: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4:notes"/>
          <p:cNvSpPr txBox="1"/>
          <p:nvPr>
            <p:ph idx="1" type="body"/>
          </p:nvPr>
        </p:nvSpPr>
        <p:spPr>
          <a:xfrm>
            <a:off x="666750" y="4714875"/>
            <a:ext cx="5329238" cy="44672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2" name="Google Shape;352;p4: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6d06f7f975_0_249: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2" name="Google Shape;372;g6d06f7f975_0_249: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6d06f7f975_0_254: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1" name="Google Shape;381;g6d06f7f975_0_254: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5:notes"/>
          <p:cNvSpPr txBox="1"/>
          <p:nvPr>
            <p:ph idx="1" type="body"/>
          </p:nvPr>
        </p:nvSpPr>
        <p:spPr>
          <a:xfrm>
            <a:off x="666750" y="4714875"/>
            <a:ext cx="5329238" cy="44672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7" name="Google Shape;387;p5: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6:notes"/>
          <p:cNvSpPr txBox="1"/>
          <p:nvPr>
            <p:ph idx="1" type="body"/>
          </p:nvPr>
        </p:nvSpPr>
        <p:spPr>
          <a:xfrm>
            <a:off x="666750" y="4714875"/>
            <a:ext cx="5329238" cy="44672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9" name="Google Shape;409;p6: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g6d06f7f975_0_728: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2" name="Google Shape;432;g6d06f7f975_0_728: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7:notes"/>
          <p:cNvSpPr txBox="1"/>
          <p:nvPr>
            <p:ph idx="1" type="body"/>
          </p:nvPr>
        </p:nvSpPr>
        <p:spPr>
          <a:xfrm>
            <a:off x="666750" y="4714875"/>
            <a:ext cx="5329238" cy="44672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7" name="Google Shape;437;p7: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34411f6a151_0_270: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3" name="Google Shape;443;g34411f6a151_0_270:notes"/>
          <p:cNvSpPr/>
          <p:nvPr>
            <p:ph idx="2" type="sldImg"/>
          </p:nvPr>
        </p:nvSpPr>
        <p:spPr>
          <a:xfrm>
            <a:off x="850900" y="744538"/>
            <a:ext cx="4962600" cy="3722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2:notes"/>
          <p:cNvSpPr txBox="1"/>
          <p:nvPr>
            <p:ph idx="1" type="body"/>
          </p:nvPr>
        </p:nvSpPr>
        <p:spPr>
          <a:xfrm>
            <a:off x="666750" y="4714875"/>
            <a:ext cx="5329238" cy="446722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2: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6d06f7f975_0_9: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2" name="Google Shape;92;g6d06f7f975_0_9: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51e0d8bc5_0_9: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a:t> </a:t>
            </a:r>
            <a:endParaRPr/>
          </a:p>
        </p:txBody>
      </p:sp>
      <p:sp>
        <p:nvSpPr>
          <p:cNvPr id="97" name="Google Shape;97;g3251e0d8bc5_0_9:notes"/>
          <p:cNvSpPr/>
          <p:nvPr>
            <p:ph idx="2" type="sldImg"/>
          </p:nvPr>
        </p:nvSpPr>
        <p:spPr>
          <a:xfrm>
            <a:off x="850900" y="744538"/>
            <a:ext cx="4962600" cy="3722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6d06f7f975_0_18: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5" name="Google Shape;115;g6d06f7f975_0_18: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6d06f7f975_0_46: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a:t>Ens professionnels : en ateliers mais aussi travail en salle</a:t>
            </a:r>
            <a:endParaRPr/>
          </a:p>
          <a:p>
            <a:pPr indent="0" lvl="0" marL="0" rtl="0" algn="l">
              <a:lnSpc>
                <a:spcPct val="100000"/>
              </a:lnSpc>
              <a:spcBef>
                <a:spcPts val="0"/>
              </a:spcBef>
              <a:spcAft>
                <a:spcPts val="0"/>
              </a:spcAft>
              <a:buSzPts val="1400"/>
              <a:buNone/>
            </a:pPr>
            <a:r>
              <a:rPr lang="fr-FR"/>
              <a:t>Ens généraux : français, histoire, anglais, math, sciences ou LV2, PSE, eco gestion, arts</a:t>
            </a:r>
            <a:endParaRPr/>
          </a:p>
          <a:p>
            <a:pPr indent="0" lvl="0" marL="0" rtl="0" algn="l">
              <a:lnSpc>
                <a:spcPct val="100000"/>
              </a:lnSpc>
              <a:spcBef>
                <a:spcPts val="0"/>
              </a:spcBef>
              <a:spcAft>
                <a:spcPts val="0"/>
              </a:spcAft>
              <a:buSzPts val="1400"/>
              <a:buNone/>
            </a:pPr>
            <a:r>
              <a:rPr lang="fr-FR"/>
              <a:t>PFMP : période de formation en milieu professionnel</a:t>
            </a:r>
            <a:endParaRPr/>
          </a:p>
        </p:txBody>
      </p:sp>
      <p:sp>
        <p:nvSpPr>
          <p:cNvPr id="124" name="Google Shape;124;g6d06f7f975_0_46: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251e0d8bc5_0_62: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1" name="Google Shape;131;g3251e0d8bc5_0_62:notes"/>
          <p:cNvSpPr/>
          <p:nvPr>
            <p:ph idx="2" type="sldImg"/>
          </p:nvPr>
        </p:nvSpPr>
        <p:spPr>
          <a:xfrm>
            <a:off x="850900" y="744538"/>
            <a:ext cx="4962600" cy="3722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6d06f7f975_0_31:notes"/>
          <p:cNvSpPr txBox="1"/>
          <p:nvPr>
            <p:ph idx="1" type="body"/>
          </p:nvPr>
        </p:nvSpPr>
        <p:spPr>
          <a:xfrm>
            <a:off x="666749" y="4714876"/>
            <a:ext cx="5329200" cy="446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7" name="Google Shape;137;g6d06f7f975_0_31:notes"/>
          <p:cNvSpPr/>
          <p:nvPr>
            <p:ph idx="2" type="sldImg"/>
          </p:nvPr>
        </p:nvSpPr>
        <p:spPr>
          <a:xfrm>
            <a:off x="850900" y="744538"/>
            <a:ext cx="4962525"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13" name="Shape 13"/>
        <p:cNvGrpSpPr/>
        <p:nvPr/>
      </p:nvGrpSpPr>
      <p:grpSpPr>
        <a:xfrm>
          <a:off x="0" y="0"/>
          <a:ext cx="0" cy="0"/>
          <a:chOff x="0" y="0"/>
          <a:chExt cx="0" cy="0"/>
        </a:xfrm>
      </p:grpSpPr>
      <p:sp>
        <p:nvSpPr>
          <p:cNvPr id="14" name="Google Shape;14;g34411f6a151_0_200"/>
          <p:cNvSpPr/>
          <p:nvPr/>
        </p:nvSpPr>
        <p:spPr>
          <a:xfrm>
            <a:off x="0" y="0"/>
            <a:ext cx="9144000" cy="4572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g34411f6a151_0_200"/>
          <p:cNvSpPr txBox="1"/>
          <p:nvPr>
            <p:ph type="ctrTitle"/>
          </p:nvPr>
        </p:nvSpPr>
        <p:spPr>
          <a:xfrm>
            <a:off x="311700" y="522867"/>
            <a:ext cx="8520600" cy="3587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8000"/>
              <a:buNone/>
              <a:defRPr sz="8000"/>
            </a:lvl1pPr>
            <a:lvl2pPr lvl="1" algn="ctr">
              <a:spcBef>
                <a:spcPts val="0"/>
              </a:spcBef>
              <a:spcAft>
                <a:spcPts val="0"/>
              </a:spcAft>
              <a:buSzPts val="8000"/>
              <a:buNone/>
              <a:defRPr sz="8000"/>
            </a:lvl2pPr>
            <a:lvl3pPr lvl="2" algn="ctr">
              <a:spcBef>
                <a:spcPts val="0"/>
              </a:spcBef>
              <a:spcAft>
                <a:spcPts val="0"/>
              </a:spcAft>
              <a:buSzPts val="8000"/>
              <a:buNone/>
              <a:defRPr sz="8000"/>
            </a:lvl3pPr>
            <a:lvl4pPr lvl="3" algn="ctr">
              <a:spcBef>
                <a:spcPts val="0"/>
              </a:spcBef>
              <a:spcAft>
                <a:spcPts val="0"/>
              </a:spcAft>
              <a:buSzPts val="8000"/>
              <a:buNone/>
              <a:defRPr sz="8000"/>
            </a:lvl4pPr>
            <a:lvl5pPr lvl="4" algn="ctr">
              <a:spcBef>
                <a:spcPts val="0"/>
              </a:spcBef>
              <a:spcAft>
                <a:spcPts val="0"/>
              </a:spcAft>
              <a:buSzPts val="8000"/>
              <a:buNone/>
              <a:defRPr sz="8000"/>
            </a:lvl5pPr>
            <a:lvl6pPr lvl="5" algn="ctr">
              <a:spcBef>
                <a:spcPts val="0"/>
              </a:spcBef>
              <a:spcAft>
                <a:spcPts val="0"/>
              </a:spcAft>
              <a:buSzPts val="8000"/>
              <a:buNone/>
              <a:defRPr sz="8000"/>
            </a:lvl6pPr>
            <a:lvl7pPr lvl="6" algn="ctr">
              <a:spcBef>
                <a:spcPts val="0"/>
              </a:spcBef>
              <a:spcAft>
                <a:spcPts val="0"/>
              </a:spcAft>
              <a:buSzPts val="8000"/>
              <a:buNone/>
              <a:defRPr sz="8000"/>
            </a:lvl7pPr>
            <a:lvl8pPr lvl="7" algn="ctr">
              <a:spcBef>
                <a:spcPts val="0"/>
              </a:spcBef>
              <a:spcAft>
                <a:spcPts val="0"/>
              </a:spcAft>
              <a:buSzPts val="8000"/>
              <a:buNone/>
              <a:defRPr sz="8000"/>
            </a:lvl8pPr>
            <a:lvl9pPr lvl="8" algn="ctr">
              <a:spcBef>
                <a:spcPts val="0"/>
              </a:spcBef>
              <a:spcAft>
                <a:spcPts val="0"/>
              </a:spcAft>
              <a:buSzPts val="8000"/>
              <a:buNone/>
              <a:defRPr sz="8000"/>
            </a:lvl9pPr>
          </a:lstStyle>
          <a:p/>
        </p:txBody>
      </p:sp>
      <p:sp>
        <p:nvSpPr>
          <p:cNvPr id="16" name="Google Shape;16;g34411f6a151_0_200"/>
          <p:cNvSpPr txBox="1"/>
          <p:nvPr>
            <p:ph idx="1" type="subTitle"/>
          </p:nvPr>
        </p:nvSpPr>
        <p:spPr>
          <a:xfrm>
            <a:off x="311700" y="5187200"/>
            <a:ext cx="8520600" cy="941700"/>
          </a:xfrm>
          <a:prstGeom prst="rect">
            <a:avLst/>
          </a:prstGeom>
        </p:spPr>
        <p:txBody>
          <a:bodyPr anchorCtr="0" anchor="ctr" bIns="91425" lIns="91425" spcFirstLastPara="1" rIns="91425" wrap="square" tIns="91425">
            <a:normAutofit/>
          </a:bodyPr>
          <a:lstStyle>
            <a:lvl1pPr lvl="0" algn="ctr">
              <a:lnSpc>
                <a:spcPct val="100000"/>
              </a:lnSpc>
              <a:spcBef>
                <a:spcPts val="0"/>
              </a:spcBef>
              <a:spcAft>
                <a:spcPts val="0"/>
              </a:spcAft>
              <a:buClr>
                <a:schemeClr val="accent1"/>
              </a:buClr>
              <a:buSzPts val="2100"/>
              <a:buNone/>
              <a:defRPr b="1" sz="2100">
                <a:solidFill>
                  <a:schemeClr val="accent1"/>
                </a:solidFill>
              </a:defRPr>
            </a:lvl1pPr>
            <a:lvl2pPr lvl="1" algn="ctr">
              <a:lnSpc>
                <a:spcPct val="100000"/>
              </a:lnSpc>
              <a:spcBef>
                <a:spcPts val="0"/>
              </a:spcBef>
              <a:spcAft>
                <a:spcPts val="0"/>
              </a:spcAft>
              <a:buClr>
                <a:schemeClr val="accent1"/>
              </a:buClr>
              <a:buSzPts val="2100"/>
              <a:buNone/>
              <a:defRPr b="1" sz="2100">
                <a:solidFill>
                  <a:schemeClr val="accent1"/>
                </a:solidFill>
              </a:defRPr>
            </a:lvl2pPr>
            <a:lvl3pPr lvl="2" algn="ctr">
              <a:lnSpc>
                <a:spcPct val="100000"/>
              </a:lnSpc>
              <a:spcBef>
                <a:spcPts val="0"/>
              </a:spcBef>
              <a:spcAft>
                <a:spcPts val="0"/>
              </a:spcAft>
              <a:buClr>
                <a:schemeClr val="accent1"/>
              </a:buClr>
              <a:buSzPts val="2100"/>
              <a:buNone/>
              <a:defRPr b="1" sz="2100">
                <a:solidFill>
                  <a:schemeClr val="accent1"/>
                </a:solidFill>
              </a:defRPr>
            </a:lvl3pPr>
            <a:lvl4pPr lvl="3" algn="ctr">
              <a:lnSpc>
                <a:spcPct val="100000"/>
              </a:lnSpc>
              <a:spcBef>
                <a:spcPts val="0"/>
              </a:spcBef>
              <a:spcAft>
                <a:spcPts val="0"/>
              </a:spcAft>
              <a:buClr>
                <a:schemeClr val="accent1"/>
              </a:buClr>
              <a:buSzPts val="2100"/>
              <a:buNone/>
              <a:defRPr b="1" sz="2100">
                <a:solidFill>
                  <a:schemeClr val="accent1"/>
                </a:solidFill>
              </a:defRPr>
            </a:lvl4pPr>
            <a:lvl5pPr lvl="4" algn="ctr">
              <a:lnSpc>
                <a:spcPct val="100000"/>
              </a:lnSpc>
              <a:spcBef>
                <a:spcPts val="0"/>
              </a:spcBef>
              <a:spcAft>
                <a:spcPts val="0"/>
              </a:spcAft>
              <a:buClr>
                <a:schemeClr val="accent1"/>
              </a:buClr>
              <a:buSzPts val="2100"/>
              <a:buNone/>
              <a:defRPr b="1" sz="2100">
                <a:solidFill>
                  <a:schemeClr val="accent1"/>
                </a:solidFill>
              </a:defRPr>
            </a:lvl5pPr>
            <a:lvl6pPr lvl="5" algn="ctr">
              <a:lnSpc>
                <a:spcPct val="100000"/>
              </a:lnSpc>
              <a:spcBef>
                <a:spcPts val="0"/>
              </a:spcBef>
              <a:spcAft>
                <a:spcPts val="0"/>
              </a:spcAft>
              <a:buClr>
                <a:schemeClr val="accent1"/>
              </a:buClr>
              <a:buSzPts val="2100"/>
              <a:buNone/>
              <a:defRPr b="1" sz="2100">
                <a:solidFill>
                  <a:schemeClr val="accent1"/>
                </a:solidFill>
              </a:defRPr>
            </a:lvl6pPr>
            <a:lvl7pPr lvl="6" algn="ctr">
              <a:lnSpc>
                <a:spcPct val="100000"/>
              </a:lnSpc>
              <a:spcBef>
                <a:spcPts val="0"/>
              </a:spcBef>
              <a:spcAft>
                <a:spcPts val="0"/>
              </a:spcAft>
              <a:buClr>
                <a:schemeClr val="accent1"/>
              </a:buClr>
              <a:buSzPts val="2100"/>
              <a:buNone/>
              <a:defRPr b="1" sz="2100">
                <a:solidFill>
                  <a:schemeClr val="accent1"/>
                </a:solidFill>
              </a:defRPr>
            </a:lvl7pPr>
            <a:lvl8pPr lvl="7" algn="ctr">
              <a:lnSpc>
                <a:spcPct val="100000"/>
              </a:lnSpc>
              <a:spcBef>
                <a:spcPts val="0"/>
              </a:spcBef>
              <a:spcAft>
                <a:spcPts val="0"/>
              </a:spcAft>
              <a:buClr>
                <a:schemeClr val="accent1"/>
              </a:buClr>
              <a:buSzPts val="2100"/>
              <a:buNone/>
              <a:defRPr b="1" sz="2100">
                <a:solidFill>
                  <a:schemeClr val="accent1"/>
                </a:solidFill>
              </a:defRPr>
            </a:lvl8pPr>
            <a:lvl9pPr lvl="8" algn="ctr">
              <a:lnSpc>
                <a:spcPct val="100000"/>
              </a:lnSpc>
              <a:spcBef>
                <a:spcPts val="0"/>
              </a:spcBef>
              <a:spcAft>
                <a:spcPts val="0"/>
              </a:spcAft>
              <a:buClr>
                <a:schemeClr val="accent1"/>
              </a:buClr>
              <a:buSzPts val="2100"/>
              <a:buNone/>
              <a:defRPr b="1" sz="2100">
                <a:solidFill>
                  <a:schemeClr val="accent1"/>
                </a:solidFill>
              </a:defRPr>
            </a:lvl9pPr>
          </a:lstStyle>
          <a:p/>
        </p:txBody>
      </p:sp>
      <p:sp>
        <p:nvSpPr>
          <p:cNvPr id="17" name="Google Shape;17;g34411f6a151_0_200"/>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0" name="Shape 50"/>
        <p:cNvGrpSpPr/>
        <p:nvPr/>
      </p:nvGrpSpPr>
      <p:grpSpPr>
        <a:xfrm>
          <a:off x="0" y="0"/>
          <a:ext cx="0" cy="0"/>
          <a:chOff x="0" y="0"/>
          <a:chExt cx="0" cy="0"/>
        </a:xfrm>
      </p:grpSpPr>
      <p:sp>
        <p:nvSpPr>
          <p:cNvPr id="51" name="Google Shape;51;g34411f6a151_0_237"/>
          <p:cNvSpPr txBox="1"/>
          <p:nvPr>
            <p:ph hasCustomPrompt="1" type="title"/>
          </p:nvPr>
        </p:nvSpPr>
        <p:spPr>
          <a:xfrm>
            <a:off x="311700" y="1653700"/>
            <a:ext cx="8520600" cy="26424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highlight>
                  <a:schemeClr val="accent1"/>
                </a:highlight>
              </a:defRPr>
            </a:lvl1pPr>
            <a:lvl2pPr lvl="1" algn="ctr">
              <a:spcBef>
                <a:spcPts val="0"/>
              </a:spcBef>
              <a:spcAft>
                <a:spcPts val="0"/>
              </a:spcAft>
              <a:buClr>
                <a:schemeClr val="lt1"/>
              </a:buClr>
              <a:buSzPts val="12000"/>
              <a:buNone/>
              <a:defRPr sz="12000">
                <a:solidFill>
                  <a:schemeClr val="lt1"/>
                </a:solidFill>
                <a:highlight>
                  <a:schemeClr val="accent1"/>
                </a:highlight>
              </a:defRPr>
            </a:lvl2pPr>
            <a:lvl3pPr lvl="2" algn="ctr">
              <a:spcBef>
                <a:spcPts val="0"/>
              </a:spcBef>
              <a:spcAft>
                <a:spcPts val="0"/>
              </a:spcAft>
              <a:buClr>
                <a:schemeClr val="lt1"/>
              </a:buClr>
              <a:buSzPts val="12000"/>
              <a:buNone/>
              <a:defRPr sz="12000">
                <a:solidFill>
                  <a:schemeClr val="lt1"/>
                </a:solidFill>
                <a:highlight>
                  <a:schemeClr val="accent1"/>
                </a:highlight>
              </a:defRPr>
            </a:lvl3pPr>
            <a:lvl4pPr lvl="3" algn="ctr">
              <a:spcBef>
                <a:spcPts val="0"/>
              </a:spcBef>
              <a:spcAft>
                <a:spcPts val="0"/>
              </a:spcAft>
              <a:buClr>
                <a:schemeClr val="lt1"/>
              </a:buClr>
              <a:buSzPts val="12000"/>
              <a:buNone/>
              <a:defRPr sz="12000">
                <a:solidFill>
                  <a:schemeClr val="lt1"/>
                </a:solidFill>
                <a:highlight>
                  <a:schemeClr val="accent1"/>
                </a:highlight>
              </a:defRPr>
            </a:lvl4pPr>
            <a:lvl5pPr lvl="4" algn="ctr">
              <a:spcBef>
                <a:spcPts val="0"/>
              </a:spcBef>
              <a:spcAft>
                <a:spcPts val="0"/>
              </a:spcAft>
              <a:buClr>
                <a:schemeClr val="lt1"/>
              </a:buClr>
              <a:buSzPts val="12000"/>
              <a:buNone/>
              <a:defRPr sz="12000">
                <a:solidFill>
                  <a:schemeClr val="lt1"/>
                </a:solidFill>
                <a:highlight>
                  <a:schemeClr val="accent1"/>
                </a:highlight>
              </a:defRPr>
            </a:lvl5pPr>
            <a:lvl6pPr lvl="5" algn="ctr">
              <a:spcBef>
                <a:spcPts val="0"/>
              </a:spcBef>
              <a:spcAft>
                <a:spcPts val="0"/>
              </a:spcAft>
              <a:buClr>
                <a:schemeClr val="lt1"/>
              </a:buClr>
              <a:buSzPts val="12000"/>
              <a:buNone/>
              <a:defRPr sz="12000">
                <a:solidFill>
                  <a:schemeClr val="lt1"/>
                </a:solidFill>
                <a:highlight>
                  <a:schemeClr val="accent1"/>
                </a:highlight>
              </a:defRPr>
            </a:lvl6pPr>
            <a:lvl7pPr lvl="6" algn="ctr">
              <a:spcBef>
                <a:spcPts val="0"/>
              </a:spcBef>
              <a:spcAft>
                <a:spcPts val="0"/>
              </a:spcAft>
              <a:buClr>
                <a:schemeClr val="lt1"/>
              </a:buClr>
              <a:buSzPts val="12000"/>
              <a:buNone/>
              <a:defRPr sz="12000">
                <a:solidFill>
                  <a:schemeClr val="lt1"/>
                </a:solidFill>
                <a:highlight>
                  <a:schemeClr val="accent1"/>
                </a:highlight>
              </a:defRPr>
            </a:lvl7pPr>
            <a:lvl8pPr lvl="7" algn="ctr">
              <a:spcBef>
                <a:spcPts val="0"/>
              </a:spcBef>
              <a:spcAft>
                <a:spcPts val="0"/>
              </a:spcAft>
              <a:buClr>
                <a:schemeClr val="lt1"/>
              </a:buClr>
              <a:buSzPts val="12000"/>
              <a:buNone/>
              <a:defRPr sz="12000">
                <a:solidFill>
                  <a:schemeClr val="lt1"/>
                </a:solidFill>
                <a:highlight>
                  <a:schemeClr val="accent1"/>
                </a:highlight>
              </a:defRPr>
            </a:lvl8pPr>
            <a:lvl9pPr lvl="8" algn="ctr">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52" name="Google Shape;52;g34411f6a151_0_237"/>
          <p:cNvSpPr txBox="1"/>
          <p:nvPr>
            <p:ph idx="1" type="body"/>
          </p:nvPr>
        </p:nvSpPr>
        <p:spPr>
          <a:xfrm>
            <a:off x="311700" y="4406167"/>
            <a:ext cx="8520600" cy="1734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accent1"/>
              </a:buClr>
              <a:buSzPts val="1800"/>
              <a:buChar char="●"/>
              <a:defRPr>
                <a:solidFill>
                  <a:schemeClr val="accent1"/>
                </a:solidFill>
                <a:highlight>
                  <a:schemeClr val="dk1"/>
                </a:highlight>
              </a:defRPr>
            </a:lvl1pPr>
            <a:lvl2pPr indent="-317500" lvl="1" marL="914400" algn="ctr">
              <a:spcBef>
                <a:spcPts val="0"/>
              </a:spcBef>
              <a:spcAft>
                <a:spcPts val="0"/>
              </a:spcAft>
              <a:buClr>
                <a:schemeClr val="accent1"/>
              </a:buClr>
              <a:buSzPts val="1400"/>
              <a:buChar char="○"/>
              <a:defRPr>
                <a:solidFill>
                  <a:schemeClr val="accent1"/>
                </a:solidFill>
                <a:highlight>
                  <a:schemeClr val="dk1"/>
                </a:highlight>
              </a:defRPr>
            </a:lvl2pPr>
            <a:lvl3pPr indent="-317500" lvl="2" marL="1371600" algn="ctr">
              <a:spcBef>
                <a:spcPts val="0"/>
              </a:spcBef>
              <a:spcAft>
                <a:spcPts val="0"/>
              </a:spcAft>
              <a:buClr>
                <a:schemeClr val="accent1"/>
              </a:buClr>
              <a:buSzPts val="1400"/>
              <a:buChar char="■"/>
              <a:defRPr>
                <a:solidFill>
                  <a:schemeClr val="accent1"/>
                </a:solidFill>
                <a:highlight>
                  <a:schemeClr val="dk1"/>
                </a:highlight>
              </a:defRPr>
            </a:lvl3pPr>
            <a:lvl4pPr indent="-317500" lvl="3" marL="1828800" algn="ctr">
              <a:spcBef>
                <a:spcPts val="0"/>
              </a:spcBef>
              <a:spcAft>
                <a:spcPts val="0"/>
              </a:spcAft>
              <a:buClr>
                <a:schemeClr val="accent1"/>
              </a:buClr>
              <a:buSzPts val="1400"/>
              <a:buChar char="●"/>
              <a:defRPr>
                <a:solidFill>
                  <a:schemeClr val="accent1"/>
                </a:solidFill>
                <a:highlight>
                  <a:schemeClr val="dk1"/>
                </a:highlight>
              </a:defRPr>
            </a:lvl4pPr>
            <a:lvl5pPr indent="-317500" lvl="4" marL="2286000" algn="ctr">
              <a:spcBef>
                <a:spcPts val="0"/>
              </a:spcBef>
              <a:spcAft>
                <a:spcPts val="0"/>
              </a:spcAft>
              <a:buClr>
                <a:schemeClr val="accent1"/>
              </a:buClr>
              <a:buSzPts val="1400"/>
              <a:buChar char="○"/>
              <a:defRPr>
                <a:solidFill>
                  <a:schemeClr val="accent1"/>
                </a:solidFill>
                <a:highlight>
                  <a:schemeClr val="dk1"/>
                </a:highlight>
              </a:defRPr>
            </a:lvl5pPr>
            <a:lvl6pPr indent="-317500" lvl="5" marL="2743200" algn="ctr">
              <a:spcBef>
                <a:spcPts val="0"/>
              </a:spcBef>
              <a:spcAft>
                <a:spcPts val="0"/>
              </a:spcAft>
              <a:buClr>
                <a:schemeClr val="accent1"/>
              </a:buClr>
              <a:buSzPts val="1400"/>
              <a:buChar char="■"/>
              <a:defRPr>
                <a:solidFill>
                  <a:schemeClr val="accent1"/>
                </a:solidFill>
                <a:highlight>
                  <a:schemeClr val="dk1"/>
                </a:highlight>
              </a:defRPr>
            </a:lvl6pPr>
            <a:lvl7pPr indent="-317500" lvl="6" marL="3200400" algn="ctr">
              <a:spcBef>
                <a:spcPts val="0"/>
              </a:spcBef>
              <a:spcAft>
                <a:spcPts val="0"/>
              </a:spcAft>
              <a:buClr>
                <a:schemeClr val="accent1"/>
              </a:buClr>
              <a:buSzPts val="1400"/>
              <a:buChar char="●"/>
              <a:defRPr>
                <a:solidFill>
                  <a:schemeClr val="accent1"/>
                </a:solidFill>
                <a:highlight>
                  <a:schemeClr val="dk1"/>
                </a:highlight>
              </a:defRPr>
            </a:lvl7pPr>
            <a:lvl8pPr indent="-317500" lvl="7" marL="3657600" algn="ctr">
              <a:spcBef>
                <a:spcPts val="0"/>
              </a:spcBef>
              <a:spcAft>
                <a:spcPts val="0"/>
              </a:spcAft>
              <a:buClr>
                <a:schemeClr val="accent1"/>
              </a:buClr>
              <a:buSzPts val="1400"/>
              <a:buChar char="○"/>
              <a:defRPr>
                <a:solidFill>
                  <a:schemeClr val="accent1"/>
                </a:solidFill>
                <a:highlight>
                  <a:schemeClr val="dk1"/>
                </a:highlight>
              </a:defRPr>
            </a:lvl8pPr>
            <a:lvl9pPr indent="-317500" lvl="8" marL="4114800" algn="ctr">
              <a:spcBef>
                <a:spcPts val="0"/>
              </a:spcBef>
              <a:spcAft>
                <a:spcPts val="0"/>
              </a:spcAft>
              <a:buClr>
                <a:schemeClr val="accent1"/>
              </a:buClr>
              <a:buSzPts val="1400"/>
              <a:buChar char="■"/>
              <a:defRPr>
                <a:solidFill>
                  <a:schemeClr val="accent1"/>
                </a:solidFill>
                <a:highlight>
                  <a:schemeClr val="dk1"/>
                </a:highlight>
              </a:defRPr>
            </a:lvl9pPr>
          </a:lstStyle>
          <a:p/>
        </p:txBody>
      </p:sp>
      <p:sp>
        <p:nvSpPr>
          <p:cNvPr id="53" name="Google Shape;53;g34411f6a151_0_237"/>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g34411f6a151_0_241"/>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de section" showMasterSp="0">
  <p:cSld name="SECTION_HEADER_1">
    <p:spTree>
      <p:nvGrpSpPr>
        <p:cNvPr id="56" name="Shape 56"/>
        <p:cNvGrpSpPr/>
        <p:nvPr/>
      </p:nvGrpSpPr>
      <p:grpSpPr>
        <a:xfrm>
          <a:off x="0" y="0"/>
          <a:ext cx="0" cy="0"/>
          <a:chOff x="0" y="0"/>
          <a:chExt cx="0" cy="0"/>
        </a:xfrm>
      </p:grpSpPr>
      <p:sp>
        <p:nvSpPr>
          <p:cNvPr id="57" name="Google Shape;57;g34411f6a151_0_243"/>
          <p:cNvSpPr/>
          <p:nvPr/>
        </p:nvSpPr>
        <p:spPr>
          <a:xfrm>
            <a:off x="2282890" y="-54"/>
            <a:ext cx="6858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ill Sans"/>
              <a:ea typeface="Gill Sans"/>
              <a:cs typeface="Gill Sans"/>
              <a:sym typeface="Gill Sans"/>
            </a:endParaRPr>
          </a:p>
        </p:txBody>
      </p:sp>
      <p:sp>
        <p:nvSpPr>
          <p:cNvPr id="58" name="Google Shape;58;g34411f6a151_0_243"/>
          <p:cNvSpPr txBox="1"/>
          <p:nvPr>
            <p:ph type="title"/>
          </p:nvPr>
        </p:nvSpPr>
        <p:spPr>
          <a:xfrm>
            <a:off x="2578392" y="2600325"/>
            <a:ext cx="6400800" cy="2286000"/>
          </a:xfrm>
          <a:prstGeom prst="rect">
            <a:avLst/>
          </a:prstGeom>
          <a:noFill/>
          <a:ln>
            <a:noFill/>
          </a:ln>
        </p:spPr>
        <p:txBody>
          <a:bodyPr anchorCtr="0" anchor="t" bIns="45700" lIns="91425" spcFirstLastPara="1" rIns="91425" wrap="square" tIns="45700">
            <a:normAutofit/>
          </a:bodyPr>
          <a:lstStyle>
            <a:lvl1pPr lvl="0" algn="l">
              <a:lnSpc>
                <a:spcPct val="112500"/>
              </a:lnSpc>
              <a:spcBef>
                <a:spcPts val="0"/>
              </a:spcBef>
              <a:spcAft>
                <a:spcPts val="0"/>
              </a:spcAft>
              <a:buClr>
                <a:srgbClr val="006B8C"/>
              </a:buClr>
              <a:buSzPts val="4000"/>
              <a:buFont typeface="Gill Sans"/>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g34411f6a151_0_243"/>
          <p:cNvSpPr txBox="1"/>
          <p:nvPr>
            <p:ph idx="1" type="body"/>
          </p:nvPr>
        </p:nvSpPr>
        <p:spPr>
          <a:xfrm>
            <a:off x="2578392" y="1066800"/>
            <a:ext cx="6400800" cy="1509600"/>
          </a:xfrm>
          <a:prstGeom prst="rect">
            <a:avLst/>
          </a:prstGeom>
          <a:noFill/>
          <a:ln>
            <a:noFill/>
          </a:ln>
        </p:spPr>
        <p:txBody>
          <a:bodyPr anchorCtr="0" anchor="b" bIns="45700" lIns="91425" spcFirstLastPara="1" rIns="91425" wrap="square" tIns="45700">
            <a:normAutofit/>
          </a:bodyPr>
          <a:lstStyle>
            <a:lvl1pPr indent="-228600" lvl="0" marL="457200" algn="l">
              <a:lnSpc>
                <a:spcPct val="115000"/>
              </a:lnSpc>
              <a:spcBef>
                <a:spcPts val="0"/>
              </a:spcBef>
              <a:spcAft>
                <a:spcPts val="0"/>
              </a:spcAft>
              <a:buSzPts val="1600"/>
              <a:buNone/>
              <a:defRPr sz="2000">
                <a:solidFill>
                  <a:srgbClr val="004158"/>
                </a:solidFill>
              </a:defRPr>
            </a:lvl1pPr>
            <a:lvl2pPr indent="-228600" lvl="1" marL="914400" algn="l">
              <a:lnSpc>
                <a:spcPct val="100000"/>
              </a:lnSpc>
              <a:spcBef>
                <a:spcPts val="550"/>
              </a:spcBef>
              <a:spcAft>
                <a:spcPts val="0"/>
              </a:spcAft>
              <a:buSzPts val="1800"/>
              <a:buNone/>
              <a:defRPr sz="1800">
                <a:solidFill>
                  <a:srgbClr val="888888"/>
                </a:solidFill>
              </a:defRPr>
            </a:lvl2pPr>
            <a:lvl3pPr indent="-228600" lvl="2" marL="1371600" algn="l">
              <a:lnSpc>
                <a:spcPct val="100000"/>
              </a:lnSpc>
              <a:spcBef>
                <a:spcPts val="320"/>
              </a:spcBef>
              <a:spcAft>
                <a:spcPts val="0"/>
              </a:spcAft>
              <a:buSzPts val="1600"/>
              <a:buNone/>
              <a:defRPr sz="1600">
                <a:solidFill>
                  <a:srgbClr val="888888"/>
                </a:solidFill>
              </a:defRPr>
            </a:lvl3pPr>
            <a:lvl4pPr indent="-228600" lvl="3" marL="1828800" algn="l">
              <a:lnSpc>
                <a:spcPct val="100000"/>
              </a:lnSpc>
              <a:spcBef>
                <a:spcPts val="280"/>
              </a:spcBef>
              <a:spcAft>
                <a:spcPts val="0"/>
              </a:spcAft>
              <a:buSzPts val="1400"/>
              <a:buNone/>
              <a:defRPr sz="1400">
                <a:solidFill>
                  <a:srgbClr val="888888"/>
                </a:solidFill>
              </a:defRPr>
            </a:lvl4pPr>
            <a:lvl5pPr indent="-228600" lvl="4" marL="2286000" algn="l">
              <a:lnSpc>
                <a:spcPct val="100000"/>
              </a:lnSpc>
              <a:spcBef>
                <a:spcPts val="280"/>
              </a:spcBef>
              <a:spcAft>
                <a:spcPts val="0"/>
              </a:spcAft>
              <a:buSzPts val="1400"/>
              <a:buNone/>
              <a:defRPr sz="1400">
                <a:solidFill>
                  <a:srgbClr val="888888"/>
                </a:solidFill>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0" name="Google Shape;60;g34411f6a151_0_243"/>
          <p:cNvSpPr txBox="1"/>
          <p:nvPr>
            <p:ph idx="10" type="dt"/>
          </p:nvPr>
        </p:nvSpPr>
        <p:spPr>
          <a:xfrm>
            <a:off x="3581400" y="6305550"/>
            <a:ext cx="2133600" cy="476400"/>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g34411f6a151_0_243"/>
          <p:cNvSpPr txBox="1"/>
          <p:nvPr>
            <p:ph idx="11" type="ftr"/>
          </p:nvPr>
        </p:nvSpPr>
        <p:spPr>
          <a:xfrm>
            <a:off x="5715000" y="6305550"/>
            <a:ext cx="2895600" cy="4764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4411f6a151_0_243"/>
          <p:cNvSpPr txBox="1"/>
          <p:nvPr>
            <p:ph idx="12" type="sldNum"/>
          </p:nvPr>
        </p:nvSpPr>
        <p:spPr>
          <a:xfrm>
            <a:off x="8613648" y="6305550"/>
            <a:ext cx="457200" cy="476400"/>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9pPr>
          </a:lstStyle>
          <a:p>
            <a:pPr indent="0" lvl="0" marL="0" rtl="0" algn="ctr">
              <a:spcBef>
                <a:spcPts val="0"/>
              </a:spcBef>
              <a:spcAft>
                <a:spcPts val="0"/>
              </a:spcAft>
              <a:buNone/>
            </a:pPr>
            <a:fld id="{00000000-1234-1234-1234-123412341234}" type="slidenum">
              <a:rPr lang="fr-FR"/>
              <a:t>‹#›</a:t>
            </a:fld>
            <a:endParaRPr/>
          </a:p>
        </p:txBody>
      </p:sp>
      <p:sp>
        <p:nvSpPr>
          <p:cNvPr id="63" name="Google Shape;63;g34411f6a151_0_243"/>
          <p:cNvSpPr/>
          <p:nvPr/>
        </p:nvSpPr>
        <p:spPr>
          <a:xfrm>
            <a:off x="2286000" y="0"/>
            <a:ext cx="76200" cy="6858000"/>
          </a:xfrm>
          <a:prstGeom prst="rect">
            <a:avLst/>
          </a:prstGeom>
          <a:solidFill>
            <a:schemeClr val="lt1"/>
          </a:solidFill>
          <a:ln>
            <a:noFill/>
          </a:ln>
          <a:effectLst>
            <a:outerShdw blurRad="38550" rotWithShape="0" algn="tl" dir="10800000" dist="38000">
              <a:srgbClr val="687577">
                <a:alpha val="2392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ill Sans"/>
              <a:ea typeface="Gill Sans"/>
              <a:cs typeface="Gill Sans"/>
              <a:sym typeface="Gill Sans"/>
            </a:endParaRPr>
          </a:p>
        </p:txBody>
      </p:sp>
      <p:sp>
        <p:nvSpPr>
          <p:cNvPr id="64" name="Google Shape;64;g34411f6a151_0_243"/>
          <p:cNvSpPr/>
          <p:nvPr/>
        </p:nvSpPr>
        <p:spPr>
          <a:xfrm>
            <a:off x="2172321" y="2814656"/>
            <a:ext cx="210300" cy="210300"/>
          </a:xfrm>
          <a:prstGeom prst="ellipse">
            <a:avLst/>
          </a:prstGeom>
          <a:gradFill>
            <a:gsLst>
              <a:gs pos="0">
                <a:srgbClr val="CBE2FF">
                  <a:alpha val="94117"/>
                </a:srgbClr>
              </a:gs>
              <a:gs pos="50000">
                <a:srgbClr val="B6CDFF">
                  <a:alpha val="89019"/>
                </a:srgbClr>
              </a:gs>
              <a:gs pos="95000">
                <a:srgbClr val="4B8DFF">
                  <a:alpha val="87058"/>
                </a:srgbClr>
              </a:gs>
              <a:gs pos="100000">
                <a:srgbClr val="006FFF">
                  <a:alpha val="83921"/>
                </a:srgbClr>
              </a:gs>
            </a:gsLst>
            <a:path path="circle">
              <a:fillToRect b="50%" l="50%" r="50%" t="50%"/>
            </a:path>
            <a:tileRect/>
          </a:gradFill>
          <a:ln cap="rnd" cmpd="sng" w="9525">
            <a:solidFill>
              <a:srgbClr val="0569C4">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Gill Sans"/>
              <a:ea typeface="Gill Sans"/>
              <a:cs typeface="Gill Sans"/>
              <a:sym typeface="Gill Sans"/>
            </a:endParaRPr>
          </a:p>
        </p:txBody>
      </p:sp>
      <p:sp>
        <p:nvSpPr>
          <p:cNvPr id="65" name="Google Shape;65;g34411f6a151_0_243"/>
          <p:cNvSpPr/>
          <p:nvPr/>
        </p:nvSpPr>
        <p:spPr>
          <a:xfrm>
            <a:off x="2408064" y="2745870"/>
            <a:ext cx="63900" cy="63900"/>
          </a:xfrm>
          <a:prstGeom prst="ellipse">
            <a:avLst/>
          </a:prstGeom>
          <a:noFill/>
          <a:ln cap="rnd" cmpd="sng" w="12700">
            <a:solidFill>
              <a:srgbClr val="0D61AD">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Gill Sans"/>
              <a:ea typeface="Gill Sans"/>
              <a:cs typeface="Gill Sans"/>
              <a:sym typeface="Gill San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type="obj">
  <p:cSld name="OBJECT">
    <p:spTree>
      <p:nvGrpSpPr>
        <p:cNvPr id="66" name="Shape 66"/>
        <p:cNvGrpSpPr/>
        <p:nvPr/>
      </p:nvGrpSpPr>
      <p:grpSpPr>
        <a:xfrm>
          <a:off x="0" y="0"/>
          <a:ext cx="0" cy="0"/>
          <a:chOff x="0" y="0"/>
          <a:chExt cx="0" cy="0"/>
        </a:xfrm>
      </p:grpSpPr>
      <p:sp>
        <p:nvSpPr>
          <p:cNvPr id="67" name="Google Shape;67;g34411f6a151_0_253"/>
          <p:cNvSpPr txBox="1"/>
          <p:nvPr>
            <p:ph type="title"/>
          </p:nvPr>
        </p:nvSpPr>
        <p:spPr>
          <a:xfrm>
            <a:off x="1435608" y="274638"/>
            <a:ext cx="7498200" cy="11430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rgbClr val="006B8C"/>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g34411f6a151_0_253"/>
          <p:cNvSpPr txBox="1"/>
          <p:nvPr>
            <p:ph idx="1" type="body"/>
          </p:nvPr>
        </p:nvSpPr>
        <p:spPr>
          <a:xfrm>
            <a:off x="1435608" y="1447800"/>
            <a:ext cx="7498200" cy="480060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9" name="Google Shape;69;g34411f6a151_0_253"/>
          <p:cNvSpPr txBox="1"/>
          <p:nvPr>
            <p:ph idx="10" type="dt"/>
          </p:nvPr>
        </p:nvSpPr>
        <p:spPr>
          <a:xfrm>
            <a:off x="3581400" y="6305550"/>
            <a:ext cx="2133600" cy="476400"/>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g34411f6a151_0_253"/>
          <p:cNvSpPr txBox="1"/>
          <p:nvPr>
            <p:ph idx="11" type="ftr"/>
          </p:nvPr>
        </p:nvSpPr>
        <p:spPr>
          <a:xfrm>
            <a:off x="5715000" y="6305550"/>
            <a:ext cx="2895600" cy="4764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g34411f6a151_0_253"/>
          <p:cNvSpPr txBox="1"/>
          <p:nvPr>
            <p:ph idx="12" type="sldNum"/>
          </p:nvPr>
        </p:nvSpPr>
        <p:spPr>
          <a:xfrm>
            <a:off x="8613648" y="6305550"/>
            <a:ext cx="457200" cy="476400"/>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rgbClr val="93BAC0"/>
                </a:solidFill>
                <a:latin typeface="Gill Sans"/>
                <a:ea typeface="Gill Sans"/>
                <a:cs typeface="Gill Sans"/>
                <a:sym typeface="Gill Sans"/>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8" name="Shape 18"/>
        <p:cNvGrpSpPr/>
        <p:nvPr/>
      </p:nvGrpSpPr>
      <p:grpSpPr>
        <a:xfrm>
          <a:off x="0" y="0"/>
          <a:ext cx="0" cy="0"/>
          <a:chOff x="0" y="0"/>
          <a:chExt cx="0" cy="0"/>
        </a:xfrm>
      </p:grpSpPr>
      <p:sp>
        <p:nvSpPr>
          <p:cNvPr id="19" name="Google Shape;19;g34411f6a151_0_205"/>
          <p:cNvSpPr txBox="1"/>
          <p:nvPr>
            <p:ph type="title"/>
          </p:nvPr>
        </p:nvSpPr>
        <p:spPr>
          <a:xfrm>
            <a:off x="2802750" y="1070000"/>
            <a:ext cx="3538500" cy="4718100"/>
          </a:xfrm>
          <a:prstGeom prst="rect">
            <a:avLst/>
          </a:prstGeom>
          <a:solidFill>
            <a:srgbClr val="FFFFFF"/>
          </a:solidFill>
        </p:spPr>
        <p:txBody>
          <a:bodyPr anchorCtr="0" anchor="ctr"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20" name="Google Shape;20;g34411f6a151_0_205"/>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sp>
        <p:nvSpPr>
          <p:cNvPr id="22" name="Google Shape;22;g34411f6a151_0_208"/>
          <p:cNvSpPr txBox="1"/>
          <p:nvPr>
            <p:ph type="title"/>
          </p:nvPr>
        </p:nvSpPr>
        <p:spPr>
          <a:xfrm>
            <a:off x="311700" y="390467"/>
            <a:ext cx="8520600" cy="10680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g34411f6a151_0_208"/>
          <p:cNvSpPr txBox="1"/>
          <p:nvPr>
            <p:ph idx="1" type="body"/>
          </p:nvPr>
        </p:nvSpPr>
        <p:spPr>
          <a:xfrm>
            <a:off x="311700" y="1638233"/>
            <a:ext cx="8520600" cy="4453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g34411f6a151_0_208"/>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sp>
        <p:nvSpPr>
          <p:cNvPr id="26" name="Google Shape;26;g34411f6a151_0_212"/>
          <p:cNvSpPr txBox="1"/>
          <p:nvPr>
            <p:ph type="title"/>
          </p:nvPr>
        </p:nvSpPr>
        <p:spPr>
          <a:xfrm>
            <a:off x="311700" y="390467"/>
            <a:ext cx="8520600" cy="10680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7" name="Google Shape;27;g34411f6a151_0_212"/>
          <p:cNvSpPr txBox="1"/>
          <p:nvPr>
            <p:ph idx="1" type="body"/>
          </p:nvPr>
        </p:nvSpPr>
        <p:spPr>
          <a:xfrm>
            <a:off x="311700" y="1638233"/>
            <a:ext cx="3999900" cy="4453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g34411f6a151_0_212"/>
          <p:cNvSpPr txBox="1"/>
          <p:nvPr>
            <p:ph idx="2" type="body"/>
          </p:nvPr>
        </p:nvSpPr>
        <p:spPr>
          <a:xfrm>
            <a:off x="4832400" y="1638233"/>
            <a:ext cx="3999900" cy="4453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g34411f6a151_0_21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g34411f6a151_0_217"/>
          <p:cNvSpPr txBox="1"/>
          <p:nvPr>
            <p:ph type="title"/>
          </p:nvPr>
        </p:nvSpPr>
        <p:spPr>
          <a:xfrm>
            <a:off x="304800" y="412467"/>
            <a:ext cx="8537700" cy="9975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32" name="Google Shape;32;g34411f6a151_0_217"/>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 name="Shape 33"/>
        <p:cNvGrpSpPr/>
        <p:nvPr/>
      </p:nvGrpSpPr>
      <p:grpSpPr>
        <a:xfrm>
          <a:off x="0" y="0"/>
          <a:ext cx="0" cy="0"/>
          <a:chOff x="0" y="0"/>
          <a:chExt cx="0" cy="0"/>
        </a:xfrm>
      </p:grpSpPr>
      <p:sp>
        <p:nvSpPr>
          <p:cNvPr id="34" name="Google Shape;34;g34411f6a151_0_220"/>
          <p:cNvSpPr txBox="1"/>
          <p:nvPr>
            <p:ph type="title"/>
          </p:nvPr>
        </p:nvSpPr>
        <p:spPr>
          <a:xfrm>
            <a:off x="311700" y="740800"/>
            <a:ext cx="2808000" cy="10077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sz="3000">
                <a:highlight>
                  <a:schemeClr val="dk1"/>
                </a:highlight>
              </a:defRPr>
            </a:lvl1pPr>
            <a:lvl2pPr lvl="1">
              <a:spcBef>
                <a:spcPts val="0"/>
              </a:spcBef>
              <a:spcAft>
                <a:spcPts val="0"/>
              </a:spcAft>
              <a:buSzPts val="3000"/>
              <a:buNone/>
              <a:defRPr sz="3000">
                <a:highlight>
                  <a:schemeClr val="dk1"/>
                </a:highlight>
              </a:defRPr>
            </a:lvl2pPr>
            <a:lvl3pPr lvl="2">
              <a:spcBef>
                <a:spcPts val="0"/>
              </a:spcBef>
              <a:spcAft>
                <a:spcPts val="0"/>
              </a:spcAft>
              <a:buSzPts val="3000"/>
              <a:buNone/>
              <a:defRPr sz="3000">
                <a:highlight>
                  <a:schemeClr val="dk1"/>
                </a:highlight>
              </a:defRPr>
            </a:lvl3pPr>
            <a:lvl4pPr lvl="3">
              <a:spcBef>
                <a:spcPts val="0"/>
              </a:spcBef>
              <a:spcAft>
                <a:spcPts val="0"/>
              </a:spcAft>
              <a:buSzPts val="3000"/>
              <a:buNone/>
              <a:defRPr sz="3000">
                <a:highlight>
                  <a:schemeClr val="dk1"/>
                </a:highlight>
              </a:defRPr>
            </a:lvl4pPr>
            <a:lvl5pPr lvl="4">
              <a:spcBef>
                <a:spcPts val="0"/>
              </a:spcBef>
              <a:spcAft>
                <a:spcPts val="0"/>
              </a:spcAft>
              <a:buSzPts val="3000"/>
              <a:buNone/>
              <a:defRPr sz="3000">
                <a:highlight>
                  <a:schemeClr val="dk1"/>
                </a:highlight>
              </a:defRPr>
            </a:lvl5pPr>
            <a:lvl6pPr lvl="5">
              <a:spcBef>
                <a:spcPts val="0"/>
              </a:spcBef>
              <a:spcAft>
                <a:spcPts val="0"/>
              </a:spcAft>
              <a:buSzPts val="3000"/>
              <a:buNone/>
              <a:defRPr sz="3000">
                <a:highlight>
                  <a:schemeClr val="dk1"/>
                </a:highlight>
              </a:defRPr>
            </a:lvl6pPr>
            <a:lvl7pPr lvl="6">
              <a:spcBef>
                <a:spcPts val="0"/>
              </a:spcBef>
              <a:spcAft>
                <a:spcPts val="0"/>
              </a:spcAft>
              <a:buSzPts val="3000"/>
              <a:buNone/>
              <a:defRPr sz="3000">
                <a:highlight>
                  <a:schemeClr val="dk1"/>
                </a:highlight>
              </a:defRPr>
            </a:lvl7pPr>
            <a:lvl8pPr lvl="7">
              <a:spcBef>
                <a:spcPts val="0"/>
              </a:spcBef>
              <a:spcAft>
                <a:spcPts val="0"/>
              </a:spcAft>
              <a:buSzPts val="3000"/>
              <a:buNone/>
              <a:defRPr sz="3000">
                <a:highlight>
                  <a:schemeClr val="dk1"/>
                </a:highlight>
              </a:defRPr>
            </a:lvl8pPr>
            <a:lvl9pPr lvl="8">
              <a:spcBef>
                <a:spcPts val="0"/>
              </a:spcBef>
              <a:spcAft>
                <a:spcPts val="0"/>
              </a:spcAft>
              <a:buSzPts val="3000"/>
              <a:buNone/>
              <a:defRPr sz="3000">
                <a:highlight>
                  <a:schemeClr val="dk1"/>
                </a:highlight>
              </a:defRPr>
            </a:lvl9pPr>
          </a:lstStyle>
          <a:p/>
        </p:txBody>
      </p:sp>
      <p:sp>
        <p:nvSpPr>
          <p:cNvPr id="35" name="Google Shape;35;g34411f6a151_0_220"/>
          <p:cNvSpPr txBox="1"/>
          <p:nvPr>
            <p:ph idx="1" type="body"/>
          </p:nvPr>
        </p:nvSpPr>
        <p:spPr>
          <a:xfrm>
            <a:off x="311700" y="1852800"/>
            <a:ext cx="2808000" cy="4239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6" name="Google Shape;36;g34411f6a151_0_220"/>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37" name="Shape 37"/>
        <p:cNvGrpSpPr/>
        <p:nvPr/>
      </p:nvGrpSpPr>
      <p:grpSpPr>
        <a:xfrm>
          <a:off x="0" y="0"/>
          <a:ext cx="0" cy="0"/>
          <a:chOff x="0" y="0"/>
          <a:chExt cx="0" cy="0"/>
        </a:xfrm>
      </p:grpSpPr>
      <p:sp>
        <p:nvSpPr>
          <p:cNvPr id="38" name="Google Shape;38;g34411f6a151_0_224"/>
          <p:cNvSpPr txBox="1"/>
          <p:nvPr>
            <p:ph type="title"/>
          </p:nvPr>
        </p:nvSpPr>
        <p:spPr>
          <a:xfrm>
            <a:off x="490250" y="701800"/>
            <a:ext cx="5618700" cy="54543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6000"/>
              <a:buNone/>
              <a:defRPr sz="6000">
                <a:solidFill>
                  <a:schemeClr val="lt1"/>
                </a:solidFill>
              </a:defRPr>
            </a:lvl1pPr>
            <a:lvl2pPr lvl="1">
              <a:spcBef>
                <a:spcPts val="0"/>
              </a:spcBef>
              <a:spcAft>
                <a:spcPts val="0"/>
              </a:spcAft>
              <a:buClr>
                <a:schemeClr val="lt1"/>
              </a:buClr>
              <a:buSzPts val="6000"/>
              <a:buNone/>
              <a:defRPr sz="6000">
                <a:solidFill>
                  <a:schemeClr val="lt1"/>
                </a:solidFill>
              </a:defRPr>
            </a:lvl2pPr>
            <a:lvl3pPr lvl="2">
              <a:spcBef>
                <a:spcPts val="0"/>
              </a:spcBef>
              <a:spcAft>
                <a:spcPts val="0"/>
              </a:spcAft>
              <a:buClr>
                <a:schemeClr val="lt1"/>
              </a:buClr>
              <a:buSzPts val="6000"/>
              <a:buNone/>
              <a:defRPr sz="6000">
                <a:solidFill>
                  <a:schemeClr val="lt1"/>
                </a:solidFill>
              </a:defRPr>
            </a:lvl3pPr>
            <a:lvl4pPr lvl="3">
              <a:spcBef>
                <a:spcPts val="0"/>
              </a:spcBef>
              <a:spcAft>
                <a:spcPts val="0"/>
              </a:spcAft>
              <a:buClr>
                <a:schemeClr val="lt1"/>
              </a:buClr>
              <a:buSzPts val="6000"/>
              <a:buNone/>
              <a:defRPr sz="6000">
                <a:solidFill>
                  <a:schemeClr val="lt1"/>
                </a:solidFill>
              </a:defRPr>
            </a:lvl4pPr>
            <a:lvl5pPr lvl="4">
              <a:spcBef>
                <a:spcPts val="0"/>
              </a:spcBef>
              <a:spcAft>
                <a:spcPts val="0"/>
              </a:spcAft>
              <a:buClr>
                <a:schemeClr val="lt1"/>
              </a:buClr>
              <a:buSzPts val="6000"/>
              <a:buNone/>
              <a:defRPr sz="6000">
                <a:solidFill>
                  <a:schemeClr val="lt1"/>
                </a:solidFill>
              </a:defRPr>
            </a:lvl5pPr>
            <a:lvl6pPr lvl="5">
              <a:spcBef>
                <a:spcPts val="0"/>
              </a:spcBef>
              <a:spcAft>
                <a:spcPts val="0"/>
              </a:spcAft>
              <a:buClr>
                <a:schemeClr val="lt1"/>
              </a:buClr>
              <a:buSzPts val="6000"/>
              <a:buNone/>
              <a:defRPr sz="6000">
                <a:solidFill>
                  <a:schemeClr val="lt1"/>
                </a:solidFill>
              </a:defRPr>
            </a:lvl6pPr>
            <a:lvl7pPr lvl="6">
              <a:spcBef>
                <a:spcPts val="0"/>
              </a:spcBef>
              <a:spcAft>
                <a:spcPts val="0"/>
              </a:spcAft>
              <a:buClr>
                <a:schemeClr val="lt1"/>
              </a:buClr>
              <a:buSzPts val="6000"/>
              <a:buNone/>
              <a:defRPr sz="6000">
                <a:solidFill>
                  <a:schemeClr val="lt1"/>
                </a:solidFill>
              </a:defRPr>
            </a:lvl7pPr>
            <a:lvl8pPr lvl="7">
              <a:spcBef>
                <a:spcPts val="0"/>
              </a:spcBef>
              <a:spcAft>
                <a:spcPts val="0"/>
              </a:spcAft>
              <a:buClr>
                <a:schemeClr val="lt1"/>
              </a:buClr>
              <a:buSzPts val="6000"/>
              <a:buNone/>
              <a:defRPr sz="6000">
                <a:solidFill>
                  <a:schemeClr val="lt1"/>
                </a:solidFill>
              </a:defRPr>
            </a:lvl8pPr>
            <a:lvl9pPr lvl="8">
              <a:spcBef>
                <a:spcPts val="0"/>
              </a:spcBef>
              <a:spcAft>
                <a:spcPts val="0"/>
              </a:spcAft>
              <a:buClr>
                <a:schemeClr val="lt1"/>
              </a:buClr>
              <a:buSzPts val="6000"/>
              <a:buNone/>
              <a:defRPr sz="6000">
                <a:solidFill>
                  <a:schemeClr val="lt1"/>
                </a:solidFill>
              </a:defRPr>
            </a:lvl9pPr>
          </a:lstStyle>
          <a:p/>
        </p:txBody>
      </p:sp>
      <p:sp>
        <p:nvSpPr>
          <p:cNvPr id="39" name="Google Shape;39;g34411f6a151_0_224"/>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0" name="Shape 40"/>
        <p:cNvGrpSpPr/>
        <p:nvPr/>
      </p:nvGrpSpPr>
      <p:grpSpPr>
        <a:xfrm>
          <a:off x="0" y="0"/>
          <a:ext cx="0" cy="0"/>
          <a:chOff x="0" y="0"/>
          <a:chExt cx="0" cy="0"/>
        </a:xfrm>
      </p:grpSpPr>
      <p:sp>
        <p:nvSpPr>
          <p:cNvPr id="41" name="Google Shape;41;g34411f6a151_0_227"/>
          <p:cNvSpPr/>
          <p:nvPr/>
        </p:nvSpPr>
        <p:spPr>
          <a:xfrm>
            <a:off x="4572000" y="-33"/>
            <a:ext cx="4572000" cy="6858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2" name="Google Shape;42;g34411f6a151_0_227"/>
          <p:cNvCxnSpPr/>
          <p:nvPr/>
        </p:nvCxnSpPr>
        <p:spPr>
          <a:xfrm>
            <a:off x="5029675" y="5994000"/>
            <a:ext cx="468300" cy="0"/>
          </a:xfrm>
          <a:prstGeom prst="straightConnector1">
            <a:avLst/>
          </a:prstGeom>
          <a:noFill/>
          <a:ln cap="flat" cmpd="sng" w="28575">
            <a:solidFill>
              <a:schemeClr val="lt1"/>
            </a:solidFill>
            <a:prstDash val="solid"/>
            <a:round/>
            <a:headEnd len="sm" w="sm" type="none"/>
            <a:tailEnd len="sm" w="sm" type="none"/>
          </a:ln>
        </p:spPr>
      </p:cxnSp>
      <p:sp>
        <p:nvSpPr>
          <p:cNvPr id="43" name="Google Shape;43;g34411f6a151_0_227"/>
          <p:cNvSpPr txBox="1"/>
          <p:nvPr>
            <p:ph type="title"/>
          </p:nvPr>
        </p:nvSpPr>
        <p:spPr>
          <a:xfrm>
            <a:off x="265500" y="1441867"/>
            <a:ext cx="4045200" cy="228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44" name="Google Shape;44;g34411f6a151_0_227"/>
          <p:cNvSpPr txBox="1"/>
          <p:nvPr>
            <p:ph idx="1" type="subTitle"/>
          </p:nvPr>
        </p:nvSpPr>
        <p:spPr>
          <a:xfrm>
            <a:off x="265500" y="3793630"/>
            <a:ext cx="4045200" cy="1794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5" name="Google Shape;45;g34411f6a151_0_227"/>
          <p:cNvSpPr txBox="1"/>
          <p:nvPr>
            <p:ph idx="2" type="body"/>
          </p:nvPr>
        </p:nvSpPr>
        <p:spPr>
          <a:xfrm>
            <a:off x="4939500" y="965600"/>
            <a:ext cx="3837000" cy="4926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accent1"/>
              </a:buClr>
              <a:buSzPts val="1800"/>
              <a:buChar char="●"/>
              <a:defRPr>
                <a:solidFill>
                  <a:schemeClr val="accent1"/>
                </a:solidFill>
                <a:highlight>
                  <a:schemeClr val="lt1"/>
                </a:highlight>
              </a:defRPr>
            </a:lvl1pPr>
            <a:lvl2pPr indent="-317500" lvl="1" marL="914400">
              <a:spcBef>
                <a:spcPts val="0"/>
              </a:spcBef>
              <a:spcAft>
                <a:spcPts val="0"/>
              </a:spcAft>
              <a:buClr>
                <a:schemeClr val="accent1"/>
              </a:buClr>
              <a:buSzPts val="1400"/>
              <a:buChar char="○"/>
              <a:defRPr>
                <a:solidFill>
                  <a:schemeClr val="accent1"/>
                </a:solidFill>
                <a:highlight>
                  <a:schemeClr val="lt1"/>
                </a:highlight>
              </a:defRPr>
            </a:lvl2pPr>
            <a:lvl3pPr indent="-317500" lvl="2" marL="1371600">
              <a:spcBef>
                <a:spcPts val="0"/>
              </a:spcBef>
              <a:spcAft>
                <a:spcPts val="0"/>
              </a:spcAft>
              <a:buClr>
                <a:schemeClr val="accent1"/>
              </a:buClr>
              <a:buSzPts val="1400"/>
              <a:buChar char="■"/>
              <a:defRPr>
                <a:solidFill>
                  <a:schemeClr val="accent1"/>
                </a:solidFill>
                <a:highlight>
                  <a:schemeClr val="lt1"/>
                </a:highlight>
              </a:defRPr>
            </a:lvl3pPr>
            <a:lvl4pPr indent="-317500" lvl="3" marL="1828800">
              <a:spcBef>
                <a:spcPts val="0"/>
              </a:spcBef>
              <a:spcAft>
                <a:spcPts val="0"/>
              </a:spcAft>
              <a:buClr>
                <a:schemeClr val="accent1"/>
              </a:buClr>
              <a:buSzPts val="1400"/>
              <a:buChar char="●"/>
              <a:defRPr>
                <a:solidFill>
                  <a:schemeClr val="accent1"/>
                </a:solidFill>
                <a:highlight>
                  <a:schemeClr val="lt1"/>
                </a:highlight>
              </a:defRPr>
            </a:lvl4pPr>
            <a:lvl5pPr indent="-317500" lvl="4" marL="2286000">
              <a:spcBef>
                <a:spcPts val="0"/>
              </a:spcBef>
              <a:spcAft>
                <a:spcPts val="0"/>
              </a:spcAft>
              <a:buClr>
                <a:schemeClr val="accent1"/>
              </a:buClr>
              <a:buSzPts val="1400"/>
              <a:buChar char="○"/>
              <a:defRPr>
                <a:solidFill>
                  <a:schemeClr val="accent1"/>
                </a:solidFill>
                <a:highlight>
                  <a:schemeClr val="lt1"/>
                </a:highlight>
              </a:defRPr>
            </a:lvl5pPr>
            <a:lvl6pPr indent="-317500" lvl="5" marL="2743200">
              <a:spcBef>
                <a:spcPts val="0"/>
              </a:spcBef>
              <a:spcAft>
                <a:spcPts val="0"/>
              </a:spcAft>
              <a:buClr>
                <a:schemeClr val="accent1"/>
              </a:buClr>
              <a:buSzPts val="1400"/>
              <a:buChar char="■"/>
              <a:defRPr>
                <a:solidFill>
                  <a:schemeClr val="accent1"/>
                </a:solidFill>
                <a:highlight>
                  <a:schemeClr val="lt1"/>
                </a:highlight>
              </a:defRPr>
            </a:lvl6pPr>
            <a:lvl7pPr indent="-317500" lvl="6" marL="3200400">
              <a:spcBef>
                <a:spcPts val="0"/>
              </a:spcBef>
              <a:spcAft>
                <a:spcPts val="0"/>
              </a:spcAft>
              <a:buClr>
                <a:schemeClr val="accent1"/>
              </a:buClr>
              <a:buSzPts val="1400"/>
              <a:buChar char="●"/>
              <a:defRPr>
                <a:solidFill>
                  <a:schemeClr val="accent1"/>
                </a:solidFill>
                <a:highlight>
                  <a:schemeClr val="lt1"/>
                </a:highlight>
              </a:defRPr>
            </a:lvl7pPr>
            <a:lvl8pPr indent="-317500" lvl="7" marL="3657600">
              <a:spcBef>
                <a:spcPts val="0"/>
              </a:spcBef>
              <a:spcAft>
                <a:spcPts val="0"/>
              </a:spcAft>
              <a:buClr>
                <a:schemeClr val="accent1"/>
              </a:buClr>
              <a:buSzPts val="1400"/>
              <a:buChar char="○"/>
              <a:defRPr>
                <a:solidFill>
                  <a:schemeClr val="accent1"/>
                </a:solidFill>
                <a:highlight>
                  <a:schemeClr val="lt1"/>
                </a:highlight>
              </a:defRPr>
            </a:lvl8pPr>
            <a:lvl9pPr indent="-317500" lvl="8" marL="4114800">
              <a:spcBef>
                <a:spcPts val="0"/>
              </a:spcBef>
              <a:spcAft>
                <a:spcPts val="0"/>
              </a:spcAft>
              <a:buClr>
                <a:schemeClr val="accent1"/>
              </a:buClr>
              <a:buSzPts val="1400"/>
              <a:buChar char="■"/>
              <a:defRPr>
                <a:solidFill>
                  <a:schemeClr val="accent1"/>
                </a:solidFill>
                <a:highlight>
                  <a:schemeClr val="lt1"/>
                </a:highlight>
              </a:defRPr>
            </a:lvl9pPr>
          </a:lstStyle>
          <a:p/>
        </p:txBody>
      </p:sp>
      <p:sp>
        <p:nvSpPr>
          <p:cNvPr id="46" name="Google Shape;46;g34411f6a151_0_227"/>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7" name="Shape 47"/>
        <p:cNvGrpSpPr/>
        <p:nvPr/>
      </p:nvGrpSpPr>
      <p:grpSpPr>
        <a:xfrm>
          <a:off x="0" y="0"/>
          <a:ext cx="0" cy="0"/>
          <a:chOff x="0" y="0"/>
          <a:chExt cx="0" cy="0"/>
        </a:xfrm>
      </p:grpSpPr>
      <p:sp>
        <p:nvSpPr>
          <p:cNvPr id="48" name="Google Shape;48;g34411f6a151_0_234"/>
          <p:cNvSpPr txBox="1"/>
          <p:nvPr>
            <p:ph idx="1" type="body"/>
          </p:nvPr>
        </p:nvSpPr>
        <p:spPr>
          <a:xfrm>
            <a:off x="319500" y="5640767"/>
            <a:ext cx="5998800" cy="7983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1"/>
              </a:buClr>
              <a:buSzPts val="2400"/>
              <a:buFont typeface="Amatic SC"/>
              <a:buNone/>
              <a:defRPr b="1" sz="2400">
                <a:solidFill>
                  <a:schemeClr val="accent1"/>
                </a:solidFill>
                <a:latin typeface="Amatic SC"/>
                <a:ea typeface="Amatic SC"/>
                <a:cs typeface="Amatic SC"/>
                <a:sym typeface="Amatic SC"/>
              </a:defRPr>
            </a:lvl1pPr>
          </a:lstStyle>
          <a:p/>
        </p:txBody>
      </p:sp>
      <p:sp>
        <p:nvSpPr>
          <p:cNvPr id="49" name="Google Shape;49;g34411f6a151_0_234"/>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beach-day">
    <p:bg>
      <p:bgPr>
        <a:solidFill>
          <a:schemeClr val="lt1"/>
        </a:solidFill>
      </p:bgPr>
    </p:bg>
    <p:spTree>
      <p:nvGrpSpPr>
        <p:cNvPr id="9" name="Shape 9"/>
        <p:cNvGrpSpPr/>
        <p:nvPr/>
      </p:nvGrpSpPr>
      <p:grpSpPr>
        <a:xfrm>
          <a:off x="0" y="0"/>
          <a:ext cx="0" cy="0"/>
          <a:chOff x="0" y="0"/>
          <a:chExt cx="0" cy="0"/>
        </a:xfrm>
      </p:grpSpPr>
      <p:sp>
        <p:nvSpPr>
          <p:cNvPr id="10" name="Google Shape;10;g34411f6a151_0_196"/>
          <p:cNvSpPr txBox="1"/>
          <p:nvPr>
            <p:ph type="title"/>
          </p:nvPr>
        </p:nvSpPr>
        <p:spPr>
          <a:xfrm>
            <a:off x="311700" y="390467"/>
            <a:ext cx="8520600" cy="10680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1pPr>
            <a:lvl2pPr lvl="1">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2pPr>
            <a:lvl3pPr lvl="2">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3pPr>
            <a:lvl4pPr lvl="3">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4pPr>
            <a:lvl5pPr lvl="4">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5pPr>
            <a:lvl6pPr lvl="5">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6pPr>
            <a:lvl7pPr lvl="6">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7pPr>
            <a:lvl8pPr lvl="7">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8pPr>
            <a:lvl9pPr lvl="8">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9pPr>
          </a:lstStyle>
          <a:p/>
        </p:txBody>
      </p:sp>
      <p:sp>
        <p:nvSpPr>
          <p:cNvPr id="11" name="Google Shape;11;g34411f6a151_0_196"/>
          <p:cNvSpPr txBox="1"/>
          <p:nvPr>
            <p:ph idx="1" type="body"/>
          </p:nvPr>
        </p:nvSpPr>
        <p:spPr>
          <a:xfrm>
            <a:off x="311700" y="1638233"/>
            <a:ext cx="8520600" cy="4453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12" name="Google Shape;12;g34411f6a151_0_196"/>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Source Code Pro"/>
                <a:ea typeface="Source Code Pro"/>
                <a:cs typeface="Source Code Pro"/>
                <a:sym typeface="Source Code Pro"/>
              </a:defRPr>
            </a:lvl1pPr>
            <a:lvl2pPr lvl="1" algn="r">
              <a:buNone/>
              <a:defRPr sz="1000">
                <a:solidFill>
                  <a:schemeClr val="accent1"/>
                </a:solidFill>
                <a:latin typeface="Source Code Pro"/>
                <a:ea typeface="Source Code Pro"/>
                <a:cs typeface="Source Code Pro"/>
                <a:sym typeface="Source Code Pro"/>
              </a:defRPr>
            </a:lvl2pPr>
            <a:lvl3pPr lvl="2" algn="r">
              <a:buNone/>
              <a:defRPr sz="1000">
                <a:solidFill>
                  <a:schemeClr val="accent1"/>
                </a:solidFill>
                <a:latin typeface="Source Code Pro"/>
                <a:ea typeface="Source Code Pro"/>
                <a:cs typeface="Source Code Pro"/>
                <a:sym typeface="Source Code Pro"/>
              </a:defRPr>
            </a:lvl3pPr>
            <a:lvl4pPr lvl="3" algn="r">
              <a:buNone/>
              <a:defRPr sz="1000">
                <a:solidFill>
                  <a:schemeClr val="accent1"/>
                </a:solidFill>
                <a:latin typeface="Source Code Pro"/>
                <a:ea typeface="Source Code Pro"/>
                <a:cs typeface="Source Code Pro"/>
                <a:sym typeface="Source Code Pro"/>
              </a:defRPr>
            </a:lvl4pPr>
            <a:lvl5pPr lvl="4" algn="r">
              <a:buNone/>
              <a:defRPr sz="1000">
                <a:solidFill>
                  <a:schemeClr val="accent1"/>
                </a:solidFill>
                <a:latin typeface="Source Code Pro"/>
                <a:ea typeface="Source Code Pro"/>
                <a:cs typeface="Source Code Pro"/>
                <a:sym typeface="Source Code Pro"/>
              </a:defRPr>
            </a:lvl5pPr>
            <a:lvl6pPr lvl="5" algn="r">
              <a:buNone/>
              <a:defRPr sz="1000">
                <a:solidFill>
                  <a:schemeClr val="accent1"/>
                </a:solidFill>
                <a:latin typeface="Source Code Pro"/>
                <a:ea typeface="Source Code Pro"/>
                <a:cs typeface="Source Code Pro"/>
                <a:sym typeface="Source Code Pro"/>
              </a:defRPr>
            </a:lvl6pPr>
            <a:lvl7pPr lvl="6" algn="r">
              <a:buNone/>
              <a:defRPr sz="1000">
                <a:solidFill>
                  <a:schemeClr val="accent1"/>
                </a:solidFill>
                <a:latin typeface="Source Code Pro"/>
                <a:ea typeface="Source Code Pro"/>
                <a:cs typeface="Source Code Pro"/>
                <a:sym typeface="Source Code Pro"/>
              </a:defRPr>
            </a:lvl7pPr>
            <a:lvl8pPr lvl="7" algn="r">
              <a:buNone/>
              <a:defRPr sz="1000">
                <a:solidFill>
                  <a:schemeClr val="accent1"/>
                </a:solidFill>
                <a:latin typeface="Source Code Pro"/>
                <a:ea typeface="Source Code Pro"/>
                <a:cs typeface="Source Code Pro"/>
                <a:sym typeface="Source Code Pro"/>
              </a:defRPr>
            </a:lvl8pPr>
            <a:lvl9pPr lvl="8" algn="r">
              <a:buNone/>
              <a:defRPr sz="1000">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4.jpg"/><Relationship Id="rId4" Type="http://schemas.openxmlformats.org/officeDocument/2006/relationships/image" Target="../media/image22.jpg"/><Relationship Id="rId5" Type="http://schemas.openxmlformats.org/officeDocument/2006/relationships/image" Target="../media/image4.jpg"/><Relationship Id="rId6" Type="http://schemas.openxmlformats.org/officeDocument/2006/relationships/image" Target="../media/image18.jpg"/><Relationship Id="rId7" Type="http://schemas.openxmlformats.org/officeDocument/2006/relationships/image" Target="../media/image7.jpg"/></Relationships>
</file>

<file path=ppt/slides/_rels/slide13.xml.rels><?xml version="1.0" encoding="UTF-8" standalone="yes"?><Relationships xmlns="http://schemas.openxmlformats.org/package/2006/relationships"><Relationship Id="rId11" Type="http://schemas.openxmlformats.org/officeDocument/2006/relationships/image" Target="../media/image38.png"/><Relationship Id="rId10" Type="http://schemas.openxmlformats.org/officeDocument/2006/relationships/image" Target="../media/image3.png"/><Relationship Id="rId13" Type="http://schemas.openxmlformats.org/officeDocument/2006/relationships/image" Target="../media/image6.png"/><Relationship Id="rId12"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0.jpg"/><Relationship Id="rId4" Type="http://schemas.openxmlformats.org/officeDocument/2006/relationships/image" Target="../media/image12.jpg"/><Relationship Id="rId9" Type="http://schemas.openxmlformats.org/officeDocument/2006/relationships/image" Target="../media/image16.png"/><Relationship Id="rId14" Type="http://schemas.openxmlformats.org/officeDocument/2006/relationships/image" Target="../media/image42.png"/><Relationship Id="rId5" Type="http://schemas.openxmlformats.org/officeDocument/2006/relationships/image" Target="../media/image19.png"/><Relationship Id="rId6" Type="http://schemas.openxmlformats.org/officeDocument/2006/relationships/image" Target="../media/image2.png"/><Relationship Id="rId7" Type="http://schemas.openxmlformats.org/officeDocument/2006/relationships/image" Target="../media/image11.png"/><Relationship Id="rId8" Type="http://schemas.openxmlformats.org/officeDocument/2006/relationships/image" Target="../media/image8.png"/></Relationships>
</file>

<file path=ppt/slides/_rels/slide14.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26.png"/><Relationship Id="rId13" Type="http://schemas.openxmlformats.org/officeDocument/2006/relationships/image" Target="../media/image6.png"/><Relationship Id="rId12" Type="http://schemas.openxmlformats.org/officeDocument/2006/relationships/image" Target="../media/image27.png"/><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0.jpg"/><Relationship Id="rId4" Type="http://schemas.openxmlformats.org/officeDocument/2006/relationships/image" Target="../media/image28.jpg"/><Relationship Id="rId9" Type="http://schemas.openxmlformats.org/officeDocument/2006/relationships/image" Target="../media/image29.jpg"/><Relationship Id="rId15" Type="http://schemas.openxmlformats.org/officeDocument/2006/relationships/image" Target="../media/image40.jpg"/><Relationship Id="rId14" Type="http://schemas.openxmlformats.org/officeDocument/2006/relationships/image" Target="../media/image31.jpg"/><Relationship Id="rId5" Type="http://schemas.openxmlformats.org/officeDocument/2006/relationships/image" Target="../media/image21.jpg"/><Relationship Id="rId6" Type="http://schemas.openxmlformats.org/officeDocument/2006/relationships/image" Target="../media/image15.jpg"/><Relationship Id="rId7" Type="http://schemas.openxmlformats.org/officeDocument/2006/relationships/image" Target="../media/image23.jpg"/><Relationship Id="rId8" Type="http://schemas.openxmlformats.org/officeDocument/2006/relationships/image" Target="../media/image34.jpg"/></Relationships>
</file>

<file path=ppt/slides/_rels/slide15.xml.rels><?xml version="1.0" encoding="UTF-8" standalone="yes"?><Relationships xmlns="http://schemas.openxmlformats.org/package/2006/relationships"><Relationship Id="rId11" Type="http://schemas.openxmlformats.org/officeDocument/2006/relationships/image" Target="../media/image43.png"/><Relationship Id="rId10" Type="http://schemas.openxmlformats.org/officeDocument/2006/relationships/image" Target="../media/image44.png"/><Relationship Id="rId13" Type="http://schemas.openxmlformats.org/officeDocument/2006/relationships/image" Target="../media/image47.png"/><Relationship Id="rId12" Type="http://schemas.openxmlformats.org/officeDocument/2006/relationships/image" Target="../media/image55.png"/><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24.jpg"/><Relationship Id="rId4" Type="http://schemas.openxmlformats.org/officeDocument/2006/relationships/image" Target="../media/image59.jpg"/><Relationship Id="rId9" Type="http://schemas.openxmlformats.org/officeDocument/2006/relationships/image" Target="../media/image27.png"/><Relationship Id="rId5" Type="http://schemas.openxmlformats.org/officeDocument/2006/relationships/image" Target="../media/image30.jpg"/><Relationship Id="rId6" Type="http://schemas.openxmlformats.org/officeDocument/2006/relationships/image" Target="../media/image33.jpg"/><Relationship Id="rId7" Type="http://schemas.openxmlformats.org/officeDocument/2006/relationships/image" Target="../media/image6.png"/><Relationship Id="rId8"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5.jpg"/><Relationship Id="rId4" Type="http://schemas.openxmlformats.org/officeDocument/2006/relationships/image" Target="../media/image36.jpg"/><Relationship Id="rId9" Type="http://schemas.openxmlformats.org/officeDocument/2006/relationships/image" Target="../media/image46.png"/><Relationship Id="rId5" Type="http://schemas.openxmlformats.org/officeDocument/2006/relationships/image" Target="../media/image58.jpg"/><Relationship Id="rId6" Type="http://schemas.openxmlformats.org/officeDocument/2006/relationships/image" Target="../media/image37.jpg"/><Relationship Id="rId7" Type="http://schemas.openxmlformats.org/officeDocument/2006/relationships/image" Target="../media/image6.png"/><Relationship Id="rId8" Type="http://schemas.openxmlformats.org/officeDocument/2006/relationships/image" Target="../media/image5.png"/></Relationships>
</file>

<file path=ppt/slides/_rels/slide17.xml.rels><?xml version="1.0" encoding="UTF-8" standalone="yes"?><Relationships xmlns="http://schemas.openxmlformats.org/package/2006/relationships"><Relationship Id="rId10" Type="http://schemas.openxmlformats.org/officeDocument/2006/relationships/image" Target="../media/image6.png"/><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41.png"/><Relationship Id="rId4" Type="http://schemas.openxmlformats.org/officeDocument/2006/relationships/image" Target="../media/image51.png"/><Relationship Id="rId9" Type="http://schemas.openxmlformats.org/officeDocument/2006/relationships/image" Target="../media/image48.png"/><Relationship Id="rId5" Type="http://schemas.openxmlformats.org/officeDocument/2006/relationships/image" Target="../media/image52.png"/><Relationship Id="rId6" Type="http://schemas.openxmlformats.org/officeDocument/2006/relationships/image" Target="../media/image45.png"/><Relationship Id="rId7" Type="http://schemas.openxmlformats.org/officeDocument/2006/relationships/image" Target="../media/image50.png"/><Relationship Id="rId8" Type="http://schemas.openxmlformats.org/officeDocument/2006/relationships/image" Target="../media/image39.png"/></Relationships>
</file>

<file path=ppt/slides/_rels/slide18.xml.rels><?xml version="1.0" encoding="UTF-8" standalone="yes"?><Relationships xmlns="http://schemas.openxmlformats.org/package/2006/relationships"><Relationship Id="rId10" Type="http://schemas.openxmlformats.org/officeDocument/2006/relationships/image" Target="../media/image6.png"/><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49.png"/><Relationship Id="rId4" Type="http://schemas.openxmlformats.org/officeDocument/2006/relationships/image" Target="../media/image62.png"/><Relationship Id="rId9" Type="http://schemas.openxmlformats.org/officeDocument/2006/relationships/image" Target="../media/image27.png"/><Relationship Id="rId5" Type="http://schemas.openxmlformats.org/officeDocument/2006/relationships/image" Target="../media/image53.png"/><Relationship Id="rId6" Type="http://schemas.openxmlformats.org/officeDocument/2006/relationships/image" Target="../media/image63.png"/><Relationship Id="rId7" Type="http://schemas.openxmlformats.org/officeDocument/2006/relationships/image" Target="../media/image54.png"/><Relationship Id="rId8"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6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 Id="rId3" Type="http://schemas.openxmlformats.org/officeDocument/2006/relationships/image" Target="../media/image6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56.png"/><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2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
          <p:cNvSpPr txBox="1"/>
          <p:nvPr>
            <p:ph idx="4294967295" type="title"/>
          </p:nvPr>
        </p:nvSpPr>
        <p:spPr>
          <a:xfrm>
            <a:off x="214525" y="1256175"/>
            <a:ext cx="8742000" cy="4393500"/>
          </a:xfrm>
          <a:prstGeom prst="rect">
            <a:avLst/>
          </a:prstGeom>
          <a:noFill/>
          <a:ln cap="flat" cmpd="sng" w="38100">
            <a:solidFill>
              <a:srgbClr val="FF9900"/>
            </a:solidFill>
            <a:prstDash val="solid"/>
            <a:round/>
            <a:headEnd len="sm" w="sm" type="none"/>
            <a:tailEnd len="sm" w="sm" type="none"/>
          </a:ln>
        </p:spPr>
        <p:txBody>
          <a:bodyPr anchorCtr="0" anchor="t" bIns="45700" lIns="91425" spcFirstLastPara="1" rIns="91425" wrap="square" tIns="45700">
            <a:normAutofit/>
          </a:bodyPr>
          <a:lstStyle/>
          <a:p>
            <a:pPr indent="0" lvl="0" marL="0" rtl="0" algn="ctr">
              <a:lnSpc>
                <a:spcPct val="102272"/>
              </a:lnSpc>
              <a:spcBef>
                <a:spcPts val="0"/>
              </a:spcBef>
              <a:spcAft>
                <a:spcPts val="0"/>
              </a:spcAft>
              <a:buClr>
                <a:srgbClr val="006B8C"/>
              </a:buClr>
              <a:buSzPts val="4400"/>
              <a:buFont typeface="Gill Sans"/>
              <a:buNone/>
            </a:pPr>
            <a:r>
              <a:rPr lang="fr-FR" sz="6100" cap="none"/>
              <a:t>Information</a:t>
            </a:r>
            <a:endParaRPr sz="6100" cap="none"/>
          </a:p>
          <a:p>
            <a:pPr indent="0" lvl="0" marL="0" rtl="0" algn="ctr">
              <a:lnSpc>
                <a:spcPct val="102272"/>
              </a:lnSpc>
              <a:spcBef>
                <a:spcPts val="0"/>
              </a:spcBef>
              <a:spcAft>
                <a:spcPts val="0"/>
              </a:spcAft>
              <a:buClr>
                <a:srgbClr val="006B8C"/>
              </a:buClr>
              <a:buSzPts val="4400"/>
              <a:buFont typeface="Gill Sans"/>
              <a:buNone/>
            </a:pPr>
            <a:r>
              <a:rPr lang="fr-FR" sz="6100"/>
              <a:t>parents et PP </a:t>
            </a:r>
            <a:r>
              <a:rPr lang="fr-FR" sz="6100" cap="none"/>
              <a:t>de 3</a:t>
            </a:r>
            <a:r>
              <a:rPr baseline="30000" lang="fr-FR" sz="6100" cap="none"/>
              <a:t>èm</a:t>
            </a:r>
            <a:r>
              <a:rPr baseline="30000" lang="fr-FR" sz="6100"/>
              <a:t>e</a:t>
            </a:r>
            <a:endParaRPr baseline="30000" sz="6100"/>
          </a:p>
          <a:p>
            <a:pPr indent="0" lvl="0" marL="0" rtl="0" algn="ctr">
              <a:lnSpc>
                <a:spcPct val="102272"/>
              </a:lnSpc>
              <a:spcBef>
                <a:spcPts val="0"/>
              </a:spcBef>
              <a:spcAft>
                <a:spcPts val="0"/>
              </a:spcAft>
              <a:buClr>
                <a:srgbClr val="006B8C"/>
              </a:buClr>
              <a:buSzPts val="4400"/>
              <a:buFont typeface="Gill Sans"/>
              <a:buNone/>
            </a:pPr>
            <a:r>
              <a:t/>
            </a:r>
            <a:endParaRPr baseline="30000" sz="6400"/>
          </a:p>
          <a:p>
            <a:pPr indent="0" lvl="0" marL="0" rtl="0" algn="ctr">
              <a:lnSpc>
                <a:spcPct val="102272"/>
              </a:lnSpc>
              <a:spcBef>
                <a:spcPts val="0"/>
              </a:spcBef>
              <a:spcAft>
                <a:spcPts val="0"/>
              </a:spcAft>
              <a:buClr>
                <a:srgbClr val="006B8C"/>
              </a:buClr>
              <a:buSzPts val="4400"/>
              <a:buFont typeface="Gill Sans"/>
              <a:buNone/>
            </a:pPr>
            <a:r>
              <a:rPr lang="fr-FR" sz="6100"/>
              <a:t>Après la 3ème…</a:t>
            </a:r>
            <a:endParaRPr sz="6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g6d06f7f975_0_36"/>
          <p:cNvSpPr txBox="1"/>
          <p:nvPr>
            <p:ph type="title"/>
          </p:nvPr>
        </p:nvSpPr>
        <p:spPr>
          <a:xfrm>
            <a:off x="256500" y="123000"/>
            <a:ext cx="8631000" cy="12363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14 familles de métiers autour de Bourg</a:t>
            </a:r>
            <a:endParaRPr sz="5000"/>
          </a:p>
        </p:txBody>
      </p:sp>
      <p:sp>
        <p:nvSpPr>
          <p:cNvPr id="146" name="Google Shape;146;g6d06f7f975_0_36"/>
          <p:cNvSpPr txBox="1"/>
          <p:nvPr>
            <p:ph idx="1" type="body"/>
          </p:nvPr>
        </p:nvSpPr>
        <p:spPr>
          <a:xfrm>
            <a:off x="963600" y="1143000"/>
            <a:ext cx="8180400" cy="5775900"/>
          </a:xfrm>
          <a:prstGeom prst="rect">
            <a:avLst/>
          </a:prstGeom>
          <a:noFill/>
          <a:ln>
            <a:noFill/>
          </a:ln>
        </p:spPr>
        <p:txBody>
          <a:bodyPr anchorCtr="0" anchor="t" bIns="45700" lIns="91425" spcFirstLastPara="1" rIns="91425" wrap="square" tIns="45700">
            <a:normAutofit lnSpcReduction="20000"/>
          </a:bodyPr>
          <a:lstStyle/>
          <a:p>
            <a:pPr indent="-283210" lvl="0" marL="365760" rtl="0" algn="l">
              <a:lnSpc>
                <a:spcPct val="90000"/>
              </a:lnSpc>
              <a:spcBef>
                <a:spcPts val="0"/>
              </a:spcBef>
              <a:spcAft>
                <a:spcPts val="0"/>
              </a:spcAft>
              <a:buSzPts val="2560"/>
              <a:buNone/>
            </a:pPr>
            <a:r>
              <a:t/>
            </a:r>
            <a:endParaRPr b="1" sz="2960"/>
          </a:p>
          <a:p>
            <a:pPr indent="-323342" lvl="0" marL="365760" rtl="0" algn="l">
              <a:lnSpc>
                <a:spcPct val="90000"/>
              </a:lnSpc>
              <a:spcBef>
                <a:spcPts val="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Soins à la personne</a:t>
            </a:r>
            <a:endParaRPr sz="3000">
              <a:solidFill>
                <a:schemeClr val="accent1"/>
              </a:solidFill>
              <a:latin typeface="Calibri"/>
              <a:ea typeface="Calibri"/>
              <a:cs typeface="Calibri"/>
              <a:sym typeface="Calibri"/>
            </a:endParaRPr>
          </a:p>
          <a:p>
            <a:pPr indent="-323342" lvl="0" marL="365760" rtl="0" algn="l">
              <a:lnSpc>
                <a:spcPct val="90000"/>
              </a:lnSpc>
              <a:spcBef>
                <a:spcPts val="18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Production en Industrie Pharmaceutique, Alimentaire ou Cosmétique</a:t>
            </a:r>
            <a:endParaRPr sz="3000">
              <a:solidFill>
                <a:schemeClr val="accent1"/>
              </a:solidFill>
              <a:latin typeface="Calibri"/>
              <a:ea typeface="Calibri"/>
              <a:cs typeface="Calibri"/>
              <a:sym typeface="Calibri"/>
            </a:endParaRPr>
          </a:p>
          <a:p>
            <a:pPr indent="-323215" lvl="0" marL="365760" rtl="0" algn="l">
              <a:lnSpc>
                <a:spcPct val="90000"/>
              </a:lnSpc>
              <a:spcBef>
                <a:spcPts val="18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Laboratoire Contrôle Qualité</a:t>
            </a:r>
            <a:endParaRPr sz="3000">
              <a:solidFill>
                <a:schemeClr val="accent1"/>
              </a:solidFill>
              <a:latin typeface="Calibri"/>
              <a:ea typeface="Calibri"/>
              <a:cs typeface="Calibri"/>
              <a:sym typeface="Calibri"/>
            </a:endParaRPr>
          </a:p>
          <a:p>
            <a:pPr indent="-323215" lvl="0" marL="365760" rtl="0" algn="l">
              <a:lnSpc>
                <a:spcPct val="90000"/>
              </a:lnSpc>
              <a:spcBef>
                <a:spcPts val="18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Conduite et Gestion de l’Entreprise Agricole</a:t>
            </a:r>
            <a:endParaRPr sz="3000">
              <a:solidFill>
                <a:schemeClr val="accent1"/>
              </a:solidFill>
              <a:latin typeface="Calibri"/>
              <a:ea typeface="Calibri"/>
              <a:cs typeface="Calibri"/>
              <a:sym typeface="Calibri"/>
            </a:endParaRPr>
          </a:p>
          <a:p>
            <a:pPr indent="-323342" lvl="0" marL="365760" rtl="0" algn="l">
              <a:lnSpc>
                <a:spcPct val="90000"/>
              </a:lnSpc>
              <a:spcBef>
                <a:spcPts val="18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Conducteur transport routier marchandises</a:t>
            </a:r>
            <a:endParaRPr sz="3000">
              <a:solidFill>
                <a:schemeClr val="accent1"/>
              </a:solidFill>
              <a:latin typeface="Calibri"/>
              <a:ea typeface="Calibri"/>
              <a:cs typeface="Calibri"/>
              <a:sym typeface="Calibri"/>
            </a:endParaRPr>
          </a:p>
          <a:p>
            <a:pPr indent="-323342" lvl="0" marL="365760" rtl="0" algn="l">
              <a:lnSpc>
                <a:spcPct val="90000"/>
              </a:lnSpc>
              <a:spcBef>
                <a:spcPts val="18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Hygiène, propreté, stérilisation</a:t>
            </a:r>
            <a:endParaRPr sz="3000">
              <a:solidFill>
                <a:schemeClr val="accent1"/>
              </a:solidFill>
              <a:latin typeface="Calibri"/>
              <a:ea typeface="Calibri"/>
              <a:cs typeface="Calibri"/>
              <a:sym typeface="Calibri"/>
            </a:endParaRPr>
          </a:p>
          <a:p>
            <a:pPr indent="-323342" lvl="0" marL="365760" rtl="0" algn="l">
              <a:lnSpc>
                <a:spcPct val="90000"/>
              </a:lnSpc>
              <a:spcBef>
                <a:spcPts val="18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Mode - vêtement</a:t>
            </a:r>
            <a:endParaRPr sz="3000">
              <a:solidFill>
                <a:schemeClr val="accent1"/>
              </a:solidFill>
              <a:latin typeface="Calibri"/>
              <a:ea typeface="Calibri"/>
              <a:cs typeface="Calibri"/>
              <a:sym typeface="Calibri"/>
            </a:endParaRPr>
          </a:p>
          <a:p>
            <a:pPr indent="-323342" lvl="0" marL="365760" rtl="0" algn="l">
              <a:lnSpc>
                <a:spcPct val="90000"/>
              </a:lnSpc>
              <a:spcBef>
                <a:spcPts val="18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Métiers de la sécurité</a:t>
            </a:r>
            <a:endParaRPr sz="3000">
              <a:solidFill>
                <a:schemeClr val="accent1"/>
              </a:solidFill>
              <a:latin typeface="Calibri"/>
              <a:ea typeface="Calibri"/>
              <a:cs typeface="Calibri"/>
              <a:sym typeface="Calibri"/>
            </a:endParaRPr>
          </a:p>
          <a:p>
            <a:pPr indent="-323215" lvl="0" marL="365760" rtl="0" algn="l">
              <a:lnSpc>
                <a:spcPct val="90000"/>
              </a:lnSpc>
              <a:spcBef>
                <a:spcPts val="18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Carrosserie</a:t>
            </a:r>
            <a:endParaRPr sz="3000">
              <a:solidFill>
                <a:schemeClr val="accen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6d06f7f975_0_41"/>
          <p:cNvSpPr txBox="1"/>
          <p:nvPr>
            <p:ph type="title"/>
          </p:nvPr>
        </p:nvSpPr>
        <p:spPr>
          <a:xfrm>
            <a:off x="290499" y="304800"/>
            <a:ext cx="8443200" cy="1143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14 familles de métiers au-</a:t>
            </a:r>
            <a:r>
              <a:rPr lang="fr-FR" sz="5000"/>
              <a:t>delà</a:t>
            </a:r>
            <a:r>
              <a:rPr lang="fr-FR" sz="5000"/>
              <a:t> de Bourg</a:t>
            </a:r>
            <a:endParaRPr sz="5000"/>
          </a:p>
        </p:txBody>
      </p:sp>
      <p:sp>
        <p:nvSpPr>
          <p:cNvPr id="152" name="Google Shape;152;g6d06f7f975_0_41"/>
          <p:cNvSpPr txBox="1"/>
          <p:nvPr>
            <p:ph idx="1" type="body"/>
          </p:nvPr>
        </p:nvSpPr>
        <p:spPr>
          <a:xfrm>
            <a:off x="292600" y="1676400"/>
            <a:ext cx="8443200" cy="4516200"/>
          </a:xfrm>
          <a:prstGeom prst="rect">
            <a:avLst/>
          </a:prstGeom>
          <a:noFill/>
          <a:ln>
            <a:noFill/>
          </a:ln>
        </p:spPr>
        <p:txBody>
          <a:bodyPr anchorCtr="0" anchor="t" bIns="45700" lIns="91425" spcFirstLastPara="1" rIns="91425" wrap="square" tIns="45700">
            <a:noAutofit/>
          </a:bodyPr>
          <a:lstStyle/>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Artisanat et métiers d’art</a:t>
            </a:r>
            <a:endParaRPr sz="3000">
              <a:solidFill>
                <a:schemeClr val="accent1"/>
              </a:solidFill>
              <a:latin typeface="Calibri"/>
              <a:ea typeface="Calibri"/>
              <a:cs typeface="Calibri"/>
              <a:sym typeface="Calibri"/>
            </a:endParaRPr>
          </a:p>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Protection de l’environnement</a:t>
            </a:r>
            <a:endParaRPr sz="3000">
              <a:solidFill>
                <a:schemeClr val="accent1"/>
              </a:solidFill>
              <a:latin typeface="Calibri"/>
              <a:ea typeface="Calibri"/>
              <a:cs typeface="Calibri"/>
              <a:sym typeface="Calibri"/>
            </a:endParaRPr>
          </a:p>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Optique lunetterie</a:t>
            </a:r>
            <a:endParaRPr sz="3000">
              <a:solidFill>
                <a:schemeClr val="accent1"/>
              </a:solidFill>
              <a:latin typeface="Calibri"/>
              <a:ea typeface="Calibri"/>
              <a:cs typeface="Calibri"/>
              <a:sym typeface="Calibri"/>
            </a:endParaRPr>
          </a:p>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Photographie</a:t>
            </a:r>
            <a:endParaRPr sz="3000">
              <a:solidFill>
                <a:schemeClr val="accent1"/>
              </a:solidFill>
              <a:latin typeface="Calibri"/>
              <a:ea typeface="Calibri"/>
              <a:cs typeface="Calibri"/>
              <a:sym typeface="Calibri"/>
            </a:endParaRPr>
          </a:p>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Plastiques et composites</a:t>
            </a:r>
            <a:endParaRPr sz="3000">
              <a:solidFill>
                <a:schemeClr val="accent1"/>
              </a:solidFill>
              <a:latin typeface="Calibri"/>
              <a:ea typeface="Calibri"/>
              <a:cs typeface="Calibri"/>
              <a:sym typeface="Calibri"/>
            </a:endParaRPr>
          </a:p>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Prothèse dentaire</a:t>
            </a:r>
            <a:endParaRPr sz="3000">
              <a:solidFill>
                <a:schemeClr val="accent1"/>
              </a:solidFill>
              <a:latin typeface="Calibri"/>
              <a:ea typeface="Calibri"/>
              <a:cs typeface="Calibri"/>
              <a:sym typeface="Calibri"/>
            </a:endParaRPr>
          </a:p>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Transport fluvial</a:t>
            </a:r>
            <a:endParaRPr sz="3000">
              <a:solidFill>
                <a:schemeClr val="accent1"/>
              </a:solidFill>
              <a:latin typeface="Calibri"/>
              <a:ea typeface="Calibri"/>
              <a:cs typeface="Calibri"/>
              <a:sym typeface="Calibri"/>
            </a:endParaRPr>
          </a:p>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Enseigne et signalétique</a:t>
            </a:r>
            <a:endParaRPr sz="3000">
              <a:solidFill>
                <a:schemeClr val="accent1"/>
              </a:solidFill>
              <a:latin typeface="Calibri"/>
              <a:ea typeface="Calibri"/>
              <a:cs typeface="Calibri"/>
              <a:sym typeface="Calibri"/>
            </a:endParaRPr>
          </a:p>
          <a:p>
            <a:pPr indent="-323596" lvl="0" marL="365760" rtl="0" algn="l">
              <a:lnSpc>
                <a:spcPct val="80000"/>
              </a:lnSpc>
              <a:spcBef>
                <a:spcPts val="600"/>
              </a:spcBef>
              <a:spcAft>
                <a:spcPts val="0"/>
              </a:spcAft>
              <a:buClr>
                <a:schemeClr val="accent1"/>
              </a:buClr>
              <a:buSzPts val="3000"/>
              <a:buFont typeface="Calibri"/>
              <a:buChar char="▪"/>
            </a:pPr>
            <a:r>
              <a:rPr lang="fr-FR" sz="3000">
                <a:solidFill>
                  <a:schemeClr val="accent1"/>
                </a:solidFill>
                <a:latin typeface="Calibri"/>
                <a:ea typeface="Calibri"/>
                <a:cs typeface="Calibri"/>
                <a:sym typeface="Calibri"/>
              </a:rPr>
              <a:t>Métiers de la tapisserie</a:t>
            </a:r>
            <a:endParaRPr sz="3000">
              <a:solidFill>
                <a:schemeClr val="accent1"/>
              </a:solidFill>
              <a:latin typeface="Calibri"/>
              <a:ea typeface="Calibri"/>
              <a:cs typeface="Calibri"/>
              <a:sym typeface="Calibri"/>
            </a:endParaRPr>
          </a:p>
          <a:p>
            <a:pPr indent="-133096" lvl="0" marL="365760" rtl="0" algn="l">
              <a:lnSpc>
                <a:spcPct val="80000"/>
              </a:lnSpc>
              <a:spcBef>
                <a:spcPts val="600"/>
              </a:spcBef>
              <a:spcAft>
                <a:spcPts val="0"/>
              </a:spcAft>
              <a:buSzPts val="2368"/>
              <a:buFont typeface="Gill Sans"/>
              <a:buNone/>
            </a:pPr>
            <a:r>
              <a:t/>
            </a:r>
            <a:endParaRPr sz="2960"/>
          </a:p>
          <a:p>
            <a:pPr indent="-133096" lvl="0" marL="365760" rtl="0" algn="l">
              <a:lnSpc>
                <a:spcPct val="80000"/>
              </a:lnSpc>
              <a:spcBef>
                <a:spcPts val="600"/>
              </a:spcBef>
              <a:spcAft>
                <a:spcPts val="0"/>
              </a:spcAft>
              <a:buSzPts val="2368"/>
              <a:buFont typeface="Gill Sans"/>
              <a:buNone/>
            </a:pPr>
            <a:r>
              <a:t/>
            </a:r>
            <a:endParaRPr sz="2960"/>
          </a:p>
          <a:p>
            <a:pPr indent="-133096" lvl="0" marL="365760" rtl="0" algn="l">
              <a:lnSpc>
                <a:spcPct val="80000"/>
              </a:lnSpc>
              <a:spcBef>
                <a:spcPts val="600"/>
              </a:spcBef>
              <a:spcAft>
                <a:spcPts val="0"/>
              </a:spcAft>
              <a:buSzPts val="2368"/>
              <a:buFont typeface="Gill Sans"/>
              <a:buNone/>
            </a:pPr>
            <a:r>
              <a:t/>
            </a:r>
            <a:endParaRPr sz="296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pic>
        <p:nvPicPr>
          <p:cNvPr id="157" name="Google Shape;157;g6d06f7f975_0_81"/>
          <p:cNvPicPr preferRelativeResize="0"/>
          <p:nvPr/>
        </p:nvPicPr>
        <p:blipFill rotWithShape="1">
          <a:blip r:embed="rId3">
            <a:alphaModFix/>
          </a:blip>
          <a:srcRect b="0" l="0" r="0" t="0"/>
          <a:stretch/>
        </p:blipFill>
        <p:spPr>
          <a:xfrm>
            <a:off x="185166" y="144439"/>
            <a:ext cx="2626614" cy="2626616"/>
          </a:xfrm>
          <a:prstGeom prst="rect">
            <a:avLst/>
          </a:prstGeom>
          <a:noFill/>
          <a:ln>
            <a:noFill/>
          </a:ln>
        </p:spPr>
      </p:pic>
      <p:sp>
        <p:nvSpPr>
          <p:cNvPr id="158" name="Google Shape;158;g6d06f7f975_0_81"/>
          <p:cNvSpPr txBox="1"/>
          <p:nvPr/>
        </p:nvSpPr>
        <p:spPr>
          <a:xfrm>
            <a:off x="2945250" y="144450"/>
            <a:ext cx="4819500" cy="2763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5000" u="none" cap="none" strike="noStrike">
                <a:solidFill>
                  <a:schemeClr val="accent1"/>
                </a:solidFill>
                <a:latin typeface="Amatic SC"/>
                <a:ea typeface="Amatic SC"/>
                <a:cs typeface="Amatic SC"/>
                <a:sym typeface="Amatic SC"/>
              </a:rPr>
              <a:t>LYCÉE DES SARDIÈRES</a:t>
            </a:r>
            <a:endParaRPr b="1" i="0" sz="5000" u="none" cap="none" strike="noStrike">
              <a:solidFill>
                <a:schemeClr val="accent1"/>
              </a:solidFill>
              <a:latin typeface="Amatic SC"/>
              <a:ea typeface="Amatic SC"/>
              <a:cs typeface="Amatic SC"/>
              <a:sym typeface="Amatic SC"/>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chemeClr val="accent1"/>
              </a:solidFill>
              <a:latin typeface="Gill Sans"/>
              <a:ea typeface="Gill Sans"/>
              <a:cs typeface="Gill Sans"/>
              <a:sym typeface="Gill Sans"/>
            </a:endParaRPr>
          </a:p>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chemeClr val="accent1"/>
                </a:solidFill>
                <a:latin typeface="Gill Sans"/>
                <a:ea typeface="Gill Sans"/>
                <a:cs typeface="Gill Sans"/>
                <a:sym typeface="Gill Sans"/>
              </a:rPr>
              <a:t> </a:t>
            </a:r>
            <a:r>
              <a:rPr b="0" i="0" lang="fr-FR" sz="2800" u="none" cap="none" strike="noStrike">
                <a:solidFill>
                  <a:schemeClr val="accent1"/>
                </a:solidFill>
                <a:latin typeface="Gill Sans"/>
                <a:ea typeface="Gill Sans"/>
                <a:cs typeface="Gill Sans"/>
                <a:sym typeface="Gill Sans"/>
              </a:rPr>
              <a:t>Formations par </a:t>
            </a:r>
            <a:br>
              <a:rPr b="0" i="0" lang="fr-FR" sz="2800" u="none" cap="none" strike="noStrike">
                <a:solidFill>
                  <a:schemeClr val="accent1"/>
                </a:solidFill>
                <a:latin typeface="Gill Sans"/>
                <a:ea typeface="Gill Sans"/>
                <a:cs typeface="Gill Sans"/>
                <a:sym typeface="Gill Sans"/>
              </a:rPr>
            </a:br>
            <a:r>
              <a:rPr b="0" i="0" lang="fr-FR" sz="2800" u="none" cap="none" strike="noStrike">
                <a:solidFill>
                  <a:schemeClr val="accent1"/>
                </a:solidFill>
                <a:latin typeface="Gill Sans"/>
                <a:ea typeface="Gill Sans"/>
                <a:cs typeface="Gill Sans"/>
                <a:sym typeface="Gill Sans"/>
              </a:rPr>
              <a:t>VOIE SCOLAIRE </a:t>
            </a:r>
            <a:br>
              <a:rPr b="0" i="0" lang="fr-FR" sz="2800" u="none" cap="none" strike="noStrike">
                <a:solidFill>
                  <a:schemeClr val="accent1"/>
                </a:solidFill>
                <a:latin typeface="Gill Sans"/>
                <a:ea typeface="Gill Sans"/>
                <a:cs typeface="Gill Sans"/>
                <a:sym typeface="Gill Sans"/>
              </a:rPr>
            </a:br>
            <a:r>
              <a:rPr b="0" i="0" lang="fr-FR" sz="2800" u="none" cap="none" strike="noStrike">
                <a:solidFill>
                  <a:schemeClr val="accent1"/>
                </a:solidFill>
                <a:latin typeface="Gill Sans"/>
                <a:ea typeface="Gill Sans"/>
                <a:cs typeface="Gill Sans"/>
                <a:sym typeface="Gill Sans"/>
              </a:rPr>
              <a:t>ou par APPRENTISSAGE</a:t>
            </a:r>
            <a:endParaRPr b="0" i="0" sz="2800" u="none" cap="none" strike="noStrike">
              <a:solidFill>
                <a:schemeClr val="accent1"/>
              </a:solidFill>
              <a:latin typeface="Gill Sans"/>
              <a:ea typeface="Gill Sans"/>
              <a:cs typeface="Gill Sans"/>
              <a:sym typeface="Gill Sans"/>
            </a:endParaRPr>
          </a:p>
        </p:txBody>
      </p:sp>
      <p:sp>
        <p:nvSpPr>
          <p:cNvPr id="159" name="Google Shape;159;g6d06f7f975_0_81"/>
          <p:cNvSpPr txBox="1"/>
          <p:nvPr/>
        </p:nvSpPr>
        <p:spPr>
          <a:xfrm>
            <a:off x="414719" y="3017423"/>
            <a:ext cx="2283600" cy="646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Métiers du LABORATOIRE</a:t>
            </a:r>
            <a:endParaRPr b="0" i="0" sz="1400" u="none" cap="none" strike="noStrike">
              <a:solidFill>
                <a:schemeClr val="accent1"/>
              </a:solidFill>
              <a:latin typeface="Arial"/>
              <a:ea typeface="Arial"/>
              <a:cs typeface="Arial"/>
              <a:sym typeface="Arial"/>
            </a:endParaRPr>
          </a:p>
        </p:txBody>
      </p:sp>
      <p:sp>
        <p:nvSpPr>
          <p:cNvPr id="160" name="Google Shape;160;g6d06f7f975_0_81"/>
          <p:cNvSpPr txBox="1"/>
          <p:nvPr/>
        </p:nvSpPr>
        <p:spPr>
          <a:xfrm>
            <a:off x="3060014" y="3002976"/>
            <a:ext cx="2967300" cy="646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Métiers de l’AGROALIMENTAIRE</a:t>
            </a:r>
            <a:endParaRPr b="0" i="0" sz="1400" u="none" cap="none" strike="noStrike">
              <a:solidFill>
                <a:schemeClr val="accent1"/>
              </a:solidFill>
              <a:latin typeface="Arial"/>
              <a:ea typeface="Arial"/>
              <a:cs typeface="Arial"/>
              <a:sym typeface="Arial"/>
            </a:endParaRPr>
          </a:p>
        </p:txBody>
      </p:sp>
      <p:sp>
        <p:nvSpPr>
          <p:cNvPr id="161" name="Google Shape;161;g6d06f7f975_0_81"/>
          <p:cNvSpPr txBox="1"/>
          <p:nvPr/>
        </p:nvSpPr>
        <p:spPr>
          <a:xfrm>
            <a:off x="6228184" y="3017423"/>
            <a:ext cx="2452800" cy="646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Métiers de l’AGRICULTURE</a:t>
            </a:r>
            <a:endParaRPr b="1" i="0" sz="1800" u="none" cap="none" strike="noStrike">
              <a:solidFill>
                <a:schemeClr val="accent1"/>
              </a:solidFill>
              <a:latin typeface="Gill Sans"/>
              <a:ea typeface="Gill Sans"/>
              <a:cs typeface="Gill Sans"/>
              <a:sym typeface="Gill Sans"/>
            </a:endParaRPr>
          </a:p>
        </p:txBody>
      </p:sp>
      <p:pic>
        <p:nvPicPr>
          <p:cNvPr id="162" name="Google Shape;162;g6d06f7f975_0_81"/>
          <p:cNvPicPr preferRelativeResize="0"/>
          <p:nvPr/>
        </p:nvPicPr>
        <p:blipFill rotWithShape="1">
          <a:blip r:embed="rId4">
            <a:alphaModFix/>
          </a:blip>
          <a:srcRect b="0" l="0" r="0" t="0"/>
          <a:stretch/>
        </p:blipFill>
        <p:spPr>
          <a:xfrm>
            <a:off x="7386066" y="252345"/>
            <a:ext cx="1613916" cy="824201"/>
          </a:xfrm>
          <a:prstGeom prst="rect">
            <a:avLst/>
          </a:prstGeom>
          <a:noFill/>
          <a:ln>
            <a:noFill/>
          </a:ln>
        </p:spPr>
      </p:pic>
      <p:pic>
        <p:nvPicPr>
          <p:cNvPr id="163" name="Google Shape;163;g6d06f7f975_0_81"/>
          <p:cNvPicPr preferRelativeResize="0"/>
          <p:nvPr/>
        </p:nvPicPr>
        <p:blipFill rotWithShape="1">
          <a:blip r:embed="rId5">
            <a:alphaModFix/>
          </a:blip>
          <a:srcRect b="0" l="0" r="0" t="0"/>
          <a:stretch/>
        </p:blipFill>
        <p:spPr>
          <a:xfrm>
            <a:off x="219296" y="3669627"/>
            <a:ext cx="2663400" cy="1775700"/>
          </a:xfrm>
          <a:prstGeom prst="ellipse">
            <a:avLst/>
          </a:prstGeom>
          <a:noFill/>
          <a:ln cap="rnd" cmpd="sng" w="9525">
            <a:solidFill>
              <a:srgbClr val="333333"/>
            </a:solidFill>
            <a:prstDash val="solid"/>
            <a:round/>
            <a:headEnd len="sm" w="sm" type="none"/>
            <a:tailEnd len="sm" w="sm" type="none"/>
          </a:ln>
        </p:spPr>
      </p:pic>
      <p:pic>
        <p:nvPicPr>
          <p:cNvPr id="164" name="Google Shape;164;g6d06f7f975_0_81"/>
          <p:cNvPicPr preferRelativeResize="0"/>
          <p:nvPr/>
        </p:nvPicPr>
        <p:blipFill rotWithShape="1">
          <a:blip r:embed="rId6">
            <a:alphaModFix/>
          </a:blip>
          <a:srcRect b="0" l="0" r="0" t="0"/>
          <a:stretch/>
        </p:blipFill>
        <p:spPr>
          <a:xfrm>
            <a:off x="3219808" y="3649307"/>
            <a:ext cx="2694000" cy="1795800"/>
          </a:xfrm>
          <a:prstGeom prst="ellipse">
            <a:avLst/>
          </a:prstGeom>
          <a:noFill/>
          <a:ln cap="rnd" cmpd="sng" w="9525">
            <a:solidFill>
              <a:srgbClr val="333333"/>
            </a:solidFill>
            <a:prstDash val="solid"/>
            <a:round/>
            <a:headEnd len="sm" w="sm" type="none"/>
            <a:tailEnd len="sm" w="sm" type="none"/>
          </a:ln>
        </p:spPr>
      </p:pic>
      <p:pic>
        <p:nvPicPr>
          <p:cNvPr id="165" name="Google Shape;165;g6d06f7f975_0_81"/>
          <p:cNvPicPr preferRelativeResize="0"/>
          <p:nvPr/>
        </p:nvPicPr>
        <p:blipFill rotWithShape="1">
          <a:blip r:embed="rId7">
            <a:alphaModFix/>
          </a:blip>
          <a:srcRect b="0" l="0" r="0" t="0"/>
          <a:stretch/>
        </p:blipFill>
        <p:spPr>
          <a:xfrm>
            <a:off x="6209157" y="3667122"/>
            <a:ext cx="2691300" cy="1794300"/>
          </a:xfrm>
          <a:prstGeom prst="ellipse">
            <a:avLst/>
          </a:prstGeom>
          <a:noFill/>
          <a:ln cap="rnd" cmpd="sng" w="9525">
            <a:solidFill>
              <a:srgbClr val="333333"/>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6d06f7f975_0_96"/>
          <p:cNvSpPr txBox="1"/>
          <p:nvPr>
            <p:ph type="title"/>
          </p:nvPr>
        </p:nvSpPr>
        <p:spPr>
          <a:xfrm>
            <a:off x="3331721" y="364113"/>
            <a:ext cx="50232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1800"/>
              <a:buFont typeface="Arial"/>
              <a:buNone/>
            </a:pPr>
            <a:r>
              <a:rPr b="1" lang="fr-FR" sz="5000"/>
              <a:t>LYCÉE  </a:t>
            </a:r>
            <a:r>
              <a:rPr lang="fr-FR" sz="5000"/>
              <a:t> </a:t>
            </a:r>
            <a:r>
              <a:rPr b="1" lang="fr-FR" sz="5000"/>
              <a:t>Marcelle PARDÉ</a:t>
            </a:r>
            <a:endParaRPr b="1" sz="5000"/>
          </a:p>
          <a:p>
            <a:pPr indent="0" lvl="0" marL="0" rtl="0" algn="ctr">
              <a:lnSpc>
                <a:spcPct val="100000"/>
              </a:lnSpc>
              <a:spcBef>
                <a:spcPts val="0"/>
              </a:spcBef>
              <a:spcAft>
                <a:spcPts val="0"/>
              </a:spcAft>
              <a:buClr>
                <a:schemeClr val="dk1"/>
              </a:buClr>
              <a:buSzPts val="1800"/>
              <a:buFont typeface="Arial"/>
              <a:buNone/>
            </a:pPr>
            <a:r>
              <a:rPr b="1" lang="fr-FR" sz="2800">
                <a:solidFill>
                  <a:schemeClr val="dk1"/>
                </a:solidFill>
              </a:rPr>
              <a:t> </a:t>
            </a:r>
            <a:endParaRPr/>
          </a:p>
        </p:txBody>
      </p:sp>
      <p:pic>
        <p:nvPicPr>
          <p:cNvPr id="171" name="Google Shape;171;g6d06f7f975_0_96"/>
          <p:cNvPicPr preferRelativeResize="0"/>
          <p:nvPr/>
        </p:nvPicPr>
        <p:blipFill rotWithShape="1">
          <a:blip r:embed="rId3">
            <a:alphaModFix/>
          </a:blip>
          <a:srcRect b="0" l="0" r="0" t="0"/>
          <a:stretch/>
        </p:blipFill>
        <p:spPr>
          <a:xfrm>
            <a:off x="77450" y="41050"/>
            <a:ext cx="3116663" cy="914702"/>
          </a:xfrm>
          <a:prstGeom prst="rect">
            <a:avLst/>
          </a:prstGeom>
          <a:noFill/>
          <a:ln>
            <a:noFill/>
          </a:ln>
        </p:spPr>
      </p:pic>
      <p:pic>
        <p:nvPicPr>
          <p:cNvPr id="172" name="Google Shape;172;g6d06f7f975_0_96"/>
          <p:cNvPicPr preferRelativeResize="0"/>
          <p:nvPr/>
        </p:nvPicPr>
        <p:blipFill rotWithShape="1">
          <a:blip r:embed="rId4">
            <a:alphaModFix/>
          </a:blip>
          <a:srcRect b="0" l="0" r="0" t="0"/>
          <a:stretch/>
        </p:blipFill>
        <p:spPr>
          <a:xfrm>
            <a:off x="700" y="932975"/>
            <a:ext cx="3193400" cy="1078748"/>
          </a:xfrm>
          <a:prstGeom prst="rect">
            <a:avLst/>
          </a:prstGeom>
          <a:noFill/>
          <a:ln>
            <a:noFill/>
          </a:ln>
        </p:spPr>
      </p:pic>
      <p:pic>
        <p:nvPicPr>
          <p:cNvPr id="173" name="Google Shape;173;g6d06f7f975_0_96"/>
          <p:cNvPicPr preferRelativeResize="0"/>
          <p:nvPr/>
        </p:nvPicPr>
        <p:blipFill rotWithShape="1">
          <a:blip r:embed="rId5">
            <a:alphaModFix/>
          </a:blip>
          <a:srcRect b="0" l="0" r="0" t="0"/>
          <a:stretch/>
        </p:blipFill>
        <p:spPr>
          <a:xfrm>
            <a:off x="8394101" y="41050"/>
            <a:ext cx="621025" cy="1789114"/>
          </a:xfrm>
          <a:prstGeom prst="rect">
            <a:avLst/>
          </a:prstGeom>
          <a:noFill/>
          <a:ln>
            <a:noFill/>
          </a:ln>
        </p:spPr>
      </p:pic>
      <p:pic>
        <p:nvPicPr>
          <p:cNvPr id="174" name="Google Shape;174;g6d06f7f975_0_96"/>
          <p:cNvPicPr preferRelativeResize="0"/>
          <p:nvPr/>
        </p:nvPicPr>
        <p:blipFill rotWithShape="1">
          <a:blip r:embed="rId6">
            <a:alphaModFix/>
          </a:blip>
          <a:srcRect b="0" l="0" r="0" t="0"/>
          <a:stretch/>
        </p:blipFill>
        <p:spPr>
          <a:xfrm>
            <a:off x="3286625" y="2945172"/>
            <a:ext cx="2361000" cy="1567500"/>
          </a:xfrm>
          <a:prstGeom prst="ellipse">
            <a:avLst/>
          </a:prstGeom>
          <a:noFill/>
          <a:ln cap="flat" cmpd="sng" w="9525">
            <a:solidFill>
              <a:srgbClr val="000000"/>
            </a:solidFill>
            <a:prstDash val="solid"/>
            <a:round/>
            <a:headEnd len="sm" w="sm" type="none"/>
            <a:tailEnd len="sm" w="sm" type="none"/>
          </a:ln>
        </p:spPr>
      </p:pic>
      <p:sp>
        <p:nvSpPr>
          <p:cNvPr id="175" name="Google Shape;175;g6d06f7f975_0_96"/>
          <p:cNvSpPr txBox="1"/>
          <p:nvPr/>
        </p:nvSpPr>
        <p:spPr>
          <a:xfrm>
            <a:off x="236350" y="2139225"/>
            <a:ext cx="2832900" cy="91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Accompagnement Soins Services à la Personne </a:t>
            </a:r>
            <a:r>
              <a:rPr b="0" i="1" lang="fr-FR" sz="1800" u="none" cap="none" strike="noStrike">
                <a:solidFill>
                  <a:schemeClr val="accent1"/>
                </a:solidFill>
                <a:latin typeface="Gill Sans"/>
                <a:ea typeface="Gill Sans"/>
                <a:cs typeface="Gill Sans"/>
                <a:sym typeface="Gill Sans"/>
              </a:rPr>
              <a:t>option structure/domicile</a:t>
            </a:r>
            <a:endParaRPr b="0" i="0" sz="1100" u="none" cap="none" strike="noStrike">
              <a:solidFill>
                <a:schemeClr val="accent1"/>
              </a:solidFill>
              <a:latin typeface="Arial"/>
              <a:ea typeface="Arial"/>
              <a:cs typeface="Arial"/>
              <a:sym typeface="Arial"/>
            </a:endParaRPr>
          </a:p>
        </p:txBody>
      </p:sp>
      <p:pic>
        <p:nvPicPr>
          <p:cNvPr id="176" name="Google Shape;176;g6d06f7f975_0_96"/>
          <p:cNvPicPr preferRelativeResize="0"/>
          <p:nvPr/>
        </p:nvPicPr>
        <p:blipFill rotWithShape="1">
          <a:blip r:embed="rId7">
            <a:alphaModFix/>
          </a:blip>
          <a:srcRect b="0" l="0" r="0" t="0"/>
          <a:stretch/>
        </p:blipFill>
        <p:spPr>
          <a:xfrm>
            <a:off x="376063" y="2977724"/>
            <a:ext cx="2361000" cy="1575900"/>
          </a:xfrm>
          <a:prstGeom prst="ellipse">
            <a:avLst/>
          </a:prstGeom>
          <a:noFill/>
          <a:ln cap="rnd" cmpd="sng" w="9525">
            <a:solidFill>
              <a:srgbClr val="333333"/>
            </a:solidFill>
            <a:prstDash val="solid"/>
            <a:round/>
            <a:headEnd len="sm" w="sm" type="none"/>
            <a:tailEnd len="sm" w="sm" type="none"/>
          </a:ln>
        </p:spPr>
      </p:pic>
      <p:sp>
        <p:nvSpPr>
          <p:cNvPr id="177" name="Google Shape;177;g6d06f7f975_0_96"/>
          <p:cNvSpPr txBox="1"/>
          <p:nvPr/>
        </p:nvSpPr>
        <p:spPr>
          <a:xfrm>
            <a:off x="3231029" y="2026350"/>
            <a:ext cx="2666975" cy="91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Métiers de la couture et de la confection</a:t>
            </a:r>
            <a:endParaRPr b="0" i="1" sz="800" u="none" cap="none" strike="noStrike">
              <a:solidFill>
                <a:schemeClr val="accent1"/>
              </a:solidFill>
              <a:latin typeface="Arial"/>
              <a:ea typeface="Arial"/>
              <a:cs typeface="Arial"/>
              <a:sym typeface="Arial"/>
            </a:endParaRPr>
          </a:p>
        </p:txBody>
      </p:sp>
      <p:sp>
        <p:nvSpPr>
          <p:cNvPr id="178" name="Google Shape;178;g6d06f7f975_0_96"/>
          <p:cNvSpPr txBox="1"/>
          <p:nvPr/>
        </p:nvSpPr>
        <p:spPr>
          <a:xfrm>
            <a:off x="6299900" y="2134975"/>
            <a:ext cx="2485800" cy="1078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600" u="none" cap="none" strike="noStrike">
                <a:solidFill>
                  <a:schemeClr val="accent1"/>
                </a:solidFill>
                <a:latin typeface="Gill Sans"/>
                <a:ea typeface="Gill Sans"/>
                <a:cs typeface="Gill Sans"/>
                <a:sym typeface="Gill Sans"/>
              </a:rPr>
              <a:t>Assistance à la Gestion des ORganisations et de leurs Activités </a:t>
            </a:r>
            <a:endParaRPr b="0" i="1" sz="1600" u="none" cap="none" strike="noStrike">
              <a:solidFill>
                <a:schemeClr val="accent1"/>
              </a:solidFill>
              <a:latin typeface="Arial"/>
              <a:ea typeface="Arial"/>
              <a:cs typeface="Arial"/>
              <a:sym typeface="Arial"/>
            </a:endParaRPr>
          </a:p>
        </p:txBody>
      </p:sp>
      <p:pic>
        <p:nvPicPr>
          <p:cNvPr id="179" name="Google Shape;179;g6d06f7f975_0_96"/>
          <p:cNvPicPr preferRelativeResize="0"/>
          <p:nvPr/>
        </p:nvPicPr>
        <p:blipFill rotWithShape="1">
          <a:blip r:embed="rId8">
            <a:alphaModFix/>
          </a:blip>
          <a:srcRect b="0" l="0" r="0" t="0"/>
          <a:stretch/>
        </p:blipFill>
        <p:spPr>
          <a:xfrm>
            <a:off x="6197175" y="2977725"/>
            <a:ext cx="2283600" cy="1534800"/>
          </a:xfrm>
          <a:prstGeom prst="ellipse">
            <a:avLst/>
          </a:prstGeom>
          <a:noFill/>
          <a:ln cap="flat" cmpd="sng" w="9525">
            <a:solidFill>
              <a:srgbClr val="000000"/>
            </a:solidFill>
            <a:prstDash val="solid"/>
            <a:round/>
            <a:headEnd len="sm" w="sm" type="none"/>
            <a:tailEnd len="sm" w="sm" type="none"/>
          </a:ln>
        </p:spPr>
      </p:pic>
      <p:pic>
        <p:nvPicPr>
          <p:cNvPr id="180" name="Google Shape;180;g6d06f7f975_0_96"/>
          <p:cNvPicPr preferRelativeResize="0"/>
          <p:nvPr/>
        </p:nvPicPr>
        <p:blipFill rotWithShape="1">
          <a:blip r:embed="rId9">
            <a:alphaModFix/>
          </a:blip>
          <a:srcRect b="0" l="0" r="0" t="0"/>
          <a:stretch/>
        </p:blipFill>
        <p:spPr>
          <a:xfrm>
            <a:off x="168400" y="5477025"/>
            <a:ext cx="2889600" cy="1203900"/>
          </a:xfrm>
          <a:prstGeom prst="ellipse">
            <a:avLst/>
          </a:prstGeom>
          <a:noFill/>
          <a:ln cap="flat" cmpd="sng" w="9525">
            <a:solidFill>
              <a:srgbClr val="000000"/>
            </a:solidFill>
            <a:prstDash val="solid"/>
            <a:round/>
            <a:headEnd len="sm" w="sm" type="none"/>
            <a:tailEnd len="sm" w="sm" type="none"/>
          </a:ln>
        </p:spPr>
      </p:pic>
      <p:sp>
        <p:nvSpPr>
          <p:cNvPr id="181" name="Google Shape;181;g6d06f7f975_0_96"/>
          <p:cNvSpPr txBox="1"/>
          <p:nvPr/>
        </p:nvSpPr>
        <p:spPr>
          <a:xfrm>
            <a:off x="3194100" y="4657600"/>
            <a:ext cx="2932200" cy="91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Esthétique </a:t>
            </a:r>
            <a:endParaRPr b="1" i="0" sz="1800" u="none" cap="none" strike="noStrike">
              <a:solidFill>
                <a:schemeClr val="accent1"/>
              </a:solidFill>
              <a:latin typeface="Gill Sans"/>
              <a:ea typeface="Gill Sans"/>
              <a:cs typeface="Gill Sans"/>
              <a:sym typeface="Gill Sans"/>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Cosmétique Parfumerie</a:t>
            </a:r>
            <a:endParaRPr b="0" i="0" sz="800" u="none" cap="none" strike="noStrike">
              <a:solidFill>
                <a:schemeClr val="accent1"/>
              </a:solidFill>
              <a:latin typeface="Arial"/>
              <a:ea typeface="Arial"/>
              <a:cs typeface="Arial"/>
              <a:sym typeface="Arial"/>
            </a:endParaRPr>
          </a:p>
        </p:txBody>
      </p:sp>
      <p:pic>
        <p:nvPicPr>
          <p:cNvPr id="182" name="Google Shape;182;g6d06f7f975_0_96"/>
          <p:cNvPicPr preferRelativeResize="0"/>
          <p:nvPr/>
        </p:nvPicPr>
        <p:blipFill rotWithShape="1">
          <a:blip r:embed="rId10">
            <a:alphaModFix/>
          </a:blip>
          <a:srcRect b="0" l="0" r="0" t="0"/>
          <a:stretch/>
        </p:blipFill>
        <p:spPr>
          <a:xfrm>
            <a:off x="3734475" y="5304650"/>
            <a:ext cx="1431000" cy="1431000"/>
          </a:xfrm>
          <a:prstGeom prst="ellipse">
            <a:avLst/>
          </a:prstGeom>
          <a:noFill/>
          <a:ln cap="flat" cmpd="sng" w="9525">
            <a:solidFill>
              <a:srgbClr val="000000"/>
            </a:solidFill>
            <a:prstDash val="solid"/>
            <a:round/>
            <a:headEnd len="sm" w="sm" type="none"/>
            <a:tailEnd len="sm" w="sm" type="none"/>
          </a:ln>
        </p:spPr>
      </p:pic>
      <p:pic>
        <p:nvPicPr>
          <p:cNvPr id="183" name="Google Shape;183;g6d06f7f975_0_96"/>
          <p:cNvPicPr preferRelativeResize="0"/>
          <p:nvPr/>
        </p:nvPicPr>
        <p:blipFill rotWithShape="1">
          <a:blip r:embed="rId11">
            <a:alphaModFix/>
          </a:blip>
          <a:srcRect b="0" l="0" r="15030" t="0"/>
          <a:stretch/>
        </p:blipFill>
        <p:spPr>
          <a:xfrm>
            <a:off x="6513835" y="5629425"/>
            <a:ext cx="1841100" cy="1203900"/>
          </a:xfrm>
          <a:prstGeom prst="ellipse">
            <a:avLst/>
          </a:prstGeom>
          <a:noFill/>
          <a:ln cap="flat" cmpd="sng" w="9525">
            <a:solidFill>
              <a:srgbClr val="000000"/>
            </a:solidFill>
            <a:prstDash val="solid"/>
            <a:round/>
            <a:headEnd len="sm" w="sm" type="none"/>
            <a:tailEnd len="sm" w="sm" type="none"/>
          </a:ln>
        </p:spPr>
      </p:pic>
      <p:sp>
        <p:nvSpPr>
          <p:cNvPr id="184" name="Google Shape;184;g6d06f7f975_0_96"/>
          <p:cNvSpPr txBox="1"/>
          <p:nvPr/>
        </p:nvSpPr>
        <p:spPr>
          <a:xfrm>
            <a:off x="0" y="4609775"/>
            <a:ext cx="3423600" cy="1203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Accueil - Commerce - Vente - </a:t>
            </a:r>
            <a:endParaRPr b="1" i="0" sz="1800" u="none" cap="none" strike="noStrike">
              <a:solidFill>
                <a:schemeClr val="accent1"/>
              </a:solidFill>
              <a:latin typeface="Gill Sans"/>
              <a:ea typeface="Gill Sans"/>
              <a:cs typeface="Gill Sans"/>
              <a:sym typeface="Gill Sans"/>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Équipier Polyvalent de Commerce</a:t>
            </a:r>
            <a:endParaRPr b="0" i="0" sz="800" u="none" cap="none" strike="noStrike">
              <a:solidFill>
                <a:schemeClr val="accent1"/>
              </a:solidFill>
              <a:latin typeface="Arial"/>
              <a:ea typeface="Arial"/>
              <a:cs typeface="Arial"/>
              <a:sym typeface="Arial"/>
            </a:endParaRPr>
          </a:p>
        </p:txBody>
      </p:sp>
      <p:sp>
        <p:nvSpPr>
          <p:cNvPr id="185" name="Google Shape;185;g6d06f7f975_0_96"/>
          <p:cNvSpPr txBox="1"/>
          <p:nvPr/>
        </p:nvSpPr>
        <p:spPr>
          <a:xfrm>
            <a:off x="6547275" y="4733800"/>
            <a:ext cx="2077800" cy="91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Accompagnant Éducatif Petite Enfance</a:t>
            </a:r>
            <a:endParaRPr b="0" i="0" sz="800" u="none" cap="none" strike="noStrike">
              <a:solidFill>
                <a:schemeClr val="accent1"/>
              </a:solidFill>
              <a:latin typeface="Arial"/>
              <a:ea typeface="Arial"/>
              <a:cs typeface="Arial"/>
              <a:sym typeface="Arial"/>
            </a:endParaRPr>
          </a:p>
        </p:txBody>
      </p:sp>
      <p:pic>
        <p:nvPicPr>
          <p:cNvPr id="186" name="Google Shape;186;g6d06f7f975_0_96"/>
          <p:cNvPicPr preferRelativeResize="0"/>
          <p:nvPr/>
        </p:nvPicPr>
        <p:blipFill rotWithShape="1">
          <a:blip r:embed="rId12">
            <a:alphaModFix/>
          </a:blip>
          <a:srcRect b="0" l="0" r="0" t="0"/>
          <a:stretch/>
        </p:blipFill>
        <p:spPr>
          <a:xfrm>
            <a:off x="2594650" y="5236375"/>
            <a:ext cx="550800" cy="557050"/>
          </a:xfrm>
          <a:prstGeom prst="rect">
            <a:avLst/>
          </a:prstGeom>
          <a:noFill/>
          <a:ln>
            <a:noFill/>
          </a:ln>
        </p:spPr>
      </p:pic>
      <p:pic>
        <p:nvPicPr>
          <p:cNvPr id="187" name="Google Shape;187;g6d06f7f975_0_96"/>
          <p:cNvPicPr preferRelativeResize="0"/>
          <p:nvPr/>
        </p:nvPicPr>
        <p:blipFill rotWithShape="1">
          <a:blip r:embed="rId13">
            <a:alphaModFix/>
          </a:blip>
          <a:srcRect b="0" l="0" r="0" t="0"/>
          <a:stretch/>
        </p:blipFill>
        <p:spPr>
          <a:xfrm>
            <a:off x="8146072" y="5411720"/>
            <a:ext cx="550800" cy="568775"/>
          </a:xfrm>
          <a:prstGeom prst="rect">
            <a:avLst/>
          </a:prstGeom>
          <a:noFill/>
          <a:ln>
            <a:noFill/>
          </a:ln>
        </p:spPr>
      </p:pic>
      <p:pic>
        <p:nvPicPr>
          <p:cNvPr id="188" name="Google Shape;188;g6d06f7f975_0_96"/>
          <p:cNvPicPr preferRelativeResize="0"/>
          <p:nvPr/>
        </p:nvPicPr>
        <p:blipFill rotWithShape="1">
          <a:blip r:embed="rId12">
            <a:alphaModFix/>
          </a:blip>
          <a:srcRect b="0" l="0" r="0" t="0"/>
          <a:stretch/>
        </p:blipFill>
        <p:spPr>
          <a:xfrm>
            <a:off x="2650300" y="3032224"/>
            <a:ext cx="550800" cy="557050"/>
          </a:xfrm>
          <a:prstGeom prst="rect">
            <a:avLst/>
          </a:prstGeom>
          <a:noFill/>
          <a:ln>
            <a:noFill/>
          </a:ln>
        </p:spPr>
      </p:pic>
      <p:pic>
        <p:nvPicPr>
          <p:cNvPr id="189" name="Google Shape;189;g6d06f7f975_0_96"/>
          <p:cNvPicPr preferRelativeResize="0"/>
          <p:nvPr/>
        </p:nvPicPr>
        <p:blipFill rotWithShape="1">
          <a:blip r:embed="rId13">
            <a:alphaModFix/>
          </a:blip>
          <a:srcRect b="0" l="0" r="0" t="0"/>
          <a:stretch/>
        </p:blipFill>
        <p:spPr>
          <a:xfrm>
            <a:off x="2940672" y="5705620"/>
            <a:ext cx="550800" cy="568775"/>
          </a:xfrm>
          <a:prstGeom prst="rect">
            <a:avLst/>
          </a:prstGeom>
          <a:noFill/>
          <a:ln>
            <a:noFill/>
          </a:ln>
        </p:spPr>
      </p:pic>
      <p:pic>
        <p:nvPicPr>
          <p:cNvPr id="190" name="Google Shape;190;g6d06f7f975_0_96"/>
          <p:cNvPicPr preferRelativeResize="0"/>
          <p:nvPr/>
        </p:nvPicPr>
        <p:blipFill rotWithShape="1">
          <a:blip r:embed="rId12">
            <a:alphaModFix/>
          </a:blip>
          <a:srcRect b="0" l="0" r="0" t="0"/>
          <a:stretch/>
        </p:blipFill>
        <p:spPr>
          <a:xfrm>
            <a:off x="5490350" y="2871949"/>
            <a:ext cx="550800" cy="557050"/>
          </a:xfrm>
          <a:prstGeom prst="rect">
            <a:avLst/>
          </a:prstGeom>
          <a:noFill/>
          <a:ln>
            <a:noFill/>
          </a:ln>
        </p:spPr>
      </p:pic>
      <p:pic>
        <p:nvPicPr>
          <p:cNvPr id="191" name="Google Shape;191;g6d06f7f975_0_96"/>
          <p:cNvPicPr preferRelativeResize="0"/>
          <p:nvPr/>
        </p:nvPicPr>
        <p:blipFill rotWithShape="1">
          <a:blip r:embed="rId12">
            <a:alphaModFix/>
          </a:blip>
          <a:srcRect b="0" l="0" r="0" t="0"/>
          <a:stretch/>
        </p:blipFill>
        <p:spPr>
          <a:xfrm>
            <a:off x="8400550" y="2965362"/>
            <a:ext cx="550800" cy="557050"/>
          </a:xfrm>
          <a:prstGeom prst="rect">
            <a:avLst/>
          </a:prstGeom>
          <a:noFill/>
          <a:ln>
            <a:noFill/>
          </a:ln>
        </p:spPr>
      </p:pic>
      <p:sp>
        <p:nvSpPr>
          <p:cNvPr id="192" name="Google Shape;192;g6d06f7f975_0_96"/>
          <p:cNvSpPr txBox="1"/>
          <p:nvPr/>
        </p:nvSpPr>
        <p:spPr>
          <a:xfrm>
            <a:off x="3105900" y="6563675"/>
            <a:ext cx="2932200" cy="76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fr-FR" sz="1400" u="none" cap="none" strike="noStrike">
                <a:solidFill>
                  <a:srgbClr val="000000"/>
                </a:solidFill>
                <a:latin typeface="Gill Sans"/>
                <a:ea typeface="Gill Sans"/>
                <a:cs typeface="Gill Sans"/>
                <a:sym typeface="Gill Sans"/>
              </a:rPr>
              <a:t>Métiers de la Beauté et du Bien-être</a:t>
            </a:r>
            <a:endParaRPr b="0" i="0" sz="1400" u="none" cap="none" strike="noStrike">
              <a:solidFill>
                <a:srgbClr val="000000"/>
              </a:solidFill>
              <a:latin typeface="Gill Sans"/>
              <a:ea typeface="Gill Sans"/>
              <a:cs typeface="Gill Sans"/>
              <a:sym typeface="Gill Sans"/>
            </a:endParaRPr>
          </a:p>
        </p:txBody>
      </p:sp>
      <p:pic>
        <p:nvPicPr>
          <p:cNvPr id="193" name="Google Shape;193;g6d06f7f975_0_96"/>
          <p:cNvPicPr preferRelativeResize="0"/>
          <p:nvPr/>
        </p:nvPicPr>
        <p:blipFill rotWithShape="1">
          <a:blip r:embed="rId12">
            <a:alphaModFix/>
          </a:blip>
          <a:srcRect b="0" l="0" r="0" t="0"/>
          <a:stretch/>
        </p:blipFill>
        <p:spPr>
          <a:xfrm>
            <a:off x="5067450" y="5256625"/>
            <a:ext cx="550800" cy="557050"/>
          </a:xfrm>
          <a:prstGeom prst="rect">
            <a:avLst/>
          </a:prstGeom>
          <a:noFill/>
          <a:ln>
            <a:noFill/>
          </a:ln>
        </p:spPr>
      </p:pic>
      <p:pic>
        <p:nvPicPr>
          <p:cNvPr id="194" name="Google Shape;194;g6d06f7f975_0_96"/>
          <p:cNvPicPr preferRelativeResize="0"/>
          <p:nvPr/>
        </p:nvPicPr>
        <p:blipFill rotWithShape="1">
          <a:blip r:embed="rId14">
            <a:alphaModFix/>
          </a:blip>
          <a:srcRect b="0" l="0" r="0" t="0"/>
          <a:stretch/>
        </p:blipFill>
        <p:spPr>
          <a:xfrm>
            <a:off x="725" y="-60275"/>
            <a:ext cx="3193403" cy="1363451"/>
          </a:xfrm>
          <a:prstGeom prst="rect">
            <a:avLst/>
          </a:prstGeom>
          <a:noFill/>
          <a:ln>
            <a:noFill/>
          </a:ln>
        </p:spPr>
      </p:pic>
      <p:sp>
        <p:nvSpPr>
          <p:cNvPr id="195" name="Google Shape;195;g6d06f7f975_0_96"/>
          <p:cNvSpPr txBox="1"/>
          <p:nvPr/>
        </p:nvSpPr>
        <p:spPr>
          <a:xfrm>
            <a:off x="442450" y="6563675"/>
            <a:ext cx="2704500" cy="171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fr-FR" sz="1400" u="none" cap="none" strike="noStrike">
                <a:solidFill>
                  <a:srgbClr val="000000"/>
                </a:solidFill>
                <a:latin typeface="Gill Sans"/>
                <a:ea typeface="Gill Sans"/>
                <a:cs typeface="Gill Sans"/>
                <a:sym typeface="Gill Sans"/>
              </a:rPr>
              <a:t>Métiers de la Relation Client</a:t>
            </a:r>
            <a:endParaRPr b="0" i="0" sz="1400" u="none" cap="none" strike="noStrike">
              <a:solidFill>
                <a:srgbClr val="000000"/>
              </a:solidFill>
              <a:latin typeface="Gill Sans"/>
              <a:ea typeface="Gill Sans"/>
              <a:cs typeface="Gill Sans"/>
              <a:sym typeface="Gill Sans"/>
            </a:endParaRPr>
          </a:p>
        </p:txBody>
      </p:sp>
      <p:sp>
        <p:nvSpPr>
          <p:cNvPr id="196" name="Google Shape;196;g6d06f7f975_0_96"/>
          <p:cNvSpPr txBox="1"/>
          <p:nvPr/>
        </p:nvSpPr>
        <p:spPr>
          <a:xfrm>
            <a:off x="5313450" y="4412275"/>
            <a:ext cx="4137900" cy="26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fr-FR" sz="1400" u="none" cap="none" strike="noStrike">
                <a:solidFill>
                  <a:srgbClr val="000000"/>
                </a:solidFill>
                <a:latin typeface="Gill Sans"/>
                <a:ea typeface="Gill Sans"/>
                <a:cs typeface="Gill Sans"/>
                <a:sym typeface="Gill Sans"/>
              </a:rPr>
              <a:t>Métiers Gestion Administrative Transport Logistique</a:t>
            </a:r>
            <a:endParaRPr b="0" i="0" sz="1400" u="none" cap="none" strike="noStrike">
              <a:solidFill>
                <a:srgbClr val="000000"/>
              </a:solidFill>
              <a:latin typeface="Gill Sans"/>
              <a:ea typeface="Gill Sans"/>
              <a:cs typeface="Gill Sans"/>
              <a:sym typeface="Gill Sans"/>
            </a:endParaRPr>
          </a:p>
        </p:txBody>
      </p:sp>
      <p:pic>
        <p:nvPicPr>
          <p:cNvPr id="197" name="Google Shape;197;g6d06f7f975_0_96"/>
          <p:cNvPicPr preferRelativeResize="0"/>
          <p:nvPr/>
        </p:nvPicPr>
        <p:blipFill rotWithShape="1">
          <a:blip r:embed="rId13">
            <a:alphaModFix/>
          </a:blip>
          <a:srcRect b="0" l="0" r="0" t="0"/>
          <a:stretch/>
        </p:blipFill>
        <p:spPr>
          <a:xfrm>
            <a:off x="5165472" y="5904295"/>
            <a:ext cx="550800" cy="5687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6d06f7f975_0_115"/>
          <p:cNvSpPr txBox="1"/>
          <p:nvPr/>
        </p:nvSpPr>
        <p:spPr>
          <a:xfrm>
            <a:off x="0" y="2411229"/>
            <a:ext cx="3525300" cy="954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5000" u="none" cap="none" strike="noStrike">
                <a:solidFill>
                  <a:schemeClr val="accent1"/>
                </a:solidFill>
                <a:latin typeface="Amatic SC"/>
                <a:ea typeface="Amatic SC"/>
                <a:cs typeface="Amatic SC"/>
                <a:sym typeface="Amatic SC"/>
              </a:rPr>
              <a:t>LYCÉE  CARRIAT</a:t>
            </a:r>
            <a:endParaRPr b="1" i="0" sz="5000" u="none" cap="none" strike="noStrike">
              <a:solidFill>
                <a:schemeClr val="accent1"/>
              </a:solidFill>
              <a:latin typeface="Amatic SC"/>
              <a:ea typeface="Amatic SC"/>
              <a:cs typeface="Amatic SC"/>
              <a:sym typeface="Amatic SC"/>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Gill Sans"/>
              <a:ea typeface="Gill Sans"/>
              <a:cs typeface="Gill Sans"/>
              <a:sym typeface="Gill Sans"/>
            </a:endParaRPr>
          </a:p>
        </p:txBody>
      </p:sp>
      <p:sp>
        <p:nvSpPr>
          <p:cNvPr id="203" name="Google Shape;203;g6d06f7f975_0_115"/>
          <p:cNvSpPr txBox="1"/>
          <p:nvPr/>
        </p:nvSpPr>
        <p:spPr>
          <a:xfrm>
            <a:off x="6923411" y="445801"/>
            <a:ext cx="20733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SÉCURITÉ</a:t>
            </a:r>
            <a:endParaRPr b="1" i="0" sz="1800" u="none" cap="none" strike="noStrike">
              <a:solidFill>
                <a:schemeClr val="accent1"/>
              </a:solidFill>
              <a:latin typeface="Gill Sans"/>
              <a:ea typeface="Gill Sans"/>
              <a:cs typeface="Gill Sans"/>
              <a:sym typeface="Gill Sans"/>
            </a:endParaRPr>
          </a:p>
        </p:txBody>
      </p:sp>
      <p:sp>
        <p:nvSpPr>
          <p:cNvPr id="204" name="Google Shape;204;g6d06f7f975_0_115"/>
          <p:cNvSpPr txBox="1"/>
          <p:nvPr/>
        </p:nvSpPr>
        <p:spPr>
          <a:xfrm>
            <a:off x="-201176" y="3382324"/>
            <a:ext cx="27861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PRODUCTIQUE </a:t>
            </a:r>
            <a:endParaRPr b="0" i="0" sz="1400" u="none" cap="none" strike="noStrike">
              <a:solidFill>
                <a:schemeClr val="accent1"/>
              </a:solidFill>
              <a:latin typeface="Arial"/>
              <a:ea typeface="Arial"/>
              <a:cs typeface="Arial"/>
              <a:sym typeface="Arial"/>
            </a:endParaRPr>
          </a:p>
        </p:txBody>
      </p:sp>
      <p:sp>
        <p:nvSpPr>
          <p:cNvPr id="205" name="Google Shape;205;g6d06f7f975_0_115"/>
          <p:cNvSpPr txBox="1"/>
          <p:nvPr/>
        </p:nvSpPr>
        <p:spPr>
          <a:xfrm>
            <a:off x="2016899" y="4503750"/>
            <a:ext cx="24528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MAINTENANCE</a:t>
            </a:r>
            <a:endParaRPr b="0" i="0" sz="1800" u="none" cap="none" strike="noStrike">
              <a:solidFill>
                <a:schemeClr val="accent1"/>
              </a:solidFill>
              <a:latin typeface="Gill Sans"/>
              <a:ea typeface="Gill Sans"/>
              <a:cs typeface="Gill Sans"/>
              <a:sym typeface="Gill Sans"/>
            </a:endParaRPr>
          </a:p>
        </p:txBody>
      </p:sp>
      <p:pic>
        <p:nvPicPr>
          <p:cNvPr id="206" name="Google Shape;206;g6d06f7f975_0_115"/>
          <p:cNvPicPr preferRelativeResize="0"/>
          <p:nvPr/>
        </p:nvPicPr>
        <p:blipFill rotWithShape="1">
          <a:blip r:embed="rId3">
            <a:alphaModFix/>
          </a:blip>
          <a:srcRect b="0" l="0" r="0" t="0"/>
          <a:stretch/>
        </p:blipFill>
        <p:spPr>
          <a:xfrm>
            <a:off x="7025089" y="805457"/>
            <a:ext cx="1869900" cy="1416300"/>
          </a:xfrm>
          <a:prstGeom prst="ellipse">
            <a:avLst/>
          </a:prstGeom>
          <a:noFill/>
          <a:ln cap="rnd" cmpd="sng" w="9525">
            <a:solidFill>
              <a:srgbClr val="333333"/>
            </a:solidFill>
            <a:prstDash val="solid"/>
            <a:round/>
            <a:headEnd len="sm" w="sm" type="none"/>
            <a:tailEnd len="sm" w="sm" type="none"/>
          </a:ln>
        </p:spPr>
      </p:pic>
      <p:sp>
        <p:nvSpPr>
          <p:cNvPr id="207" name="Google Shape;207;g6d06f7f975_0_115"/>
          <p:cNvSpPr txBox="1"/>
          <p:nvPr/>
        </p:nvSpPr>
        <p:spPr>
          <a:xfrm>
            <a:off x="6733654" y="2981562"/>
            <a:ext cx="24528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ELECTRICITÉ</a:t>
            </a:r>
            <a:endParaRPr b="1" i="0" sz="1800" u="none" cap="none" strike="noStrike">
              <a:solidFill>
                <a:schemeClr val="accent1"/>
              </a:solidFill>
              <a:latin typeface="Gill Sans"/>
              <a:ea typeface="Gill Sans"/>
              <a:cs typeface="Gill Sans"/>
              <a:sym typeface="Gill Sans"/>
            </a:endParaRPr>
          </a:p>
        </p:txBody>
      </p:sp>
      <p:pic>
        <p:nvPicPr>
          <p:cNvPr descr="C:\Users\rcalmant\Documents\Carriat\Année scolaire 2019-2020\Liaison college-lycée-supérieur\liaison college lycee\présentation collèges\Photos lp\PV_48630 (Copier).jpg" id="208" name="Google Shape;208;g6d06f7f975_0_115"/>
          <p:cNvPicPr preferRelativeResize="0"/>
          <p:nvPr/>
        </p:nvPicPr>
        <p:blipFill rotWithShape="1">
          <a:blip r:embed="rId4">
            <a:alphaModFix/>
          </a:blip>
          <a:srcRect b="19607" l="0" r="19322" t="0"/>
          <a:stretch/>
        </p:blipFill>
        <p:spPr>
          <a:xfrm>
            <a:off x="156424" y="235475"/>
            <a:ext cx="3224700" cy="2141100"/>
          </a:xfrm>
          <a:prstGeom prst="snip2DiagRect">
            <a:avLst>
              <a:gd fmla="val 0" name="adj1"/>
              <a:gd fmla="val 16667" name="adj2"/>
            </a:avLst>
          </a:prstGeom>
          <a:solidFill>
            <a:srgbClr val="ECECEC"/>
          </a:solidFill>
          <a:ln cap="sq" cmpd="sng" w="88900">
            <a:solidFill>
              <a:srgbClr val="FFFFFF"/>
            </a:solidFill>
            <a:prstDash val="solid"/>
            <a:miter lim="800000"/>
            <a:headEnd len="sm" w="sm" type="none"/>
            <a:tailEnd len="sm" w="sm" type="none"/>
          </a:ln>
          <a:effectLst>
            <a:outerShdw blurRad="88900" rotWithShape="0" algn="tl">
              <a:srgbClr val="000000">
                <a:alpha val="44705"/>
              </a:srgbClr>
            </a:outerShdw>
          </a:effectLst>
        </p:spPr>
      </p:pic>
      <p:sp>
        <p:nvSpPr>
          <p:cNvPr id="209" name="Google Shape;209;g6d06f7f975_0_115"/>
          <p:cNvSpPr txBox="1"/>
          <p:nvPr/>
        </p:nvSpPr>
        <p:spPr>
          <a:xfrm>
            <a:off x="3525306" y="2450336"/>
            <a:ext cx="2934900" cy="6156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BÂTIMENT</a:t>
            </a:r>
            <a:endParaRPr b="0" i="0" sz="1400" u="none" cap="none" strike="noStrike">
              <a:solidFill>
                <a:schemeClr val="accen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0" i="0" lang="fr-FR" sz="1600" u="none" cap="none" strike="noStrike">
                <a:solidFill>
                  <a:schemeClr val="accent1"/>
                </a:solidFill>
                <a:latin typeface="Gill Sans"/>
                <a:ea typeface="Gill Sans"/>
                <a:cs typeface="Gill Sans"/>
                <a:sym typeface="Gill Sans"/>
              </a:rPr>
              <a:t>3</a:t>
            </a:r>
            <a:r>
              <a:rPr b="0" baseline="30000" i="0" lang="fr-FR" sz="1600" u="none" cap="none" strike="noStrike">
                <a:solidFill>
                  <a:schemeClr val="accent1"/>
                </a:solidFill>
                <a:latin typeface="Gill Sans"/>
                <a:ea typeface="Gill Sans"/>
                <a:cs typeface="Gill Sans"/>
                <a:sym typeface="Gill Sans"/>
              </a:rPr>
              <a:t>ème</a:t>
            </a:r>
            <a:r>
              <a:rPr b="0" i="0" lang="fr-FR" sz="1600" u="none" cap="none" strike="noStrike">
                <a:solidFill>
                  <a:schemeClr val="accent1"/>
                </a:solidFill>
                <a:latin typeface="Gill Sans"/>
                <a:ea typeface="Gill Sans"/>
                <a:cs typeface="Gill Sans"/>
                <a:sym typeface="Gill Sans"/>
              </a:rPr>
              <a:t> année BAC en apprentissage</a:t>
            </a:r>
            <a:endParaRPr b="0" i="0" sz="1600" u="none" cap="none" strike="noStrike">
              <a:solidFill>
                <a:schemeClr val="accent1"/>
              </a:solidFill>
              <a:latin typeface="Gill Sans"/>
              <a:ea typeface="Gill Sans"/>
              <a:cs typeface="Gill Sans"/>
              <a:sym typeface="Gill Sans"/>
            </a:endParaRPr>
          </a:p>
        </p:txBody>
      </p:sp>
      <p:sp>
        <p:nvSpPr>
          <p:cNvPr id="210" name="Google Shape;210;g6d06f7f975_0_115"/>
          <p:cNvSpPr txBox="1"/>
          <p:nvPr/>
        </p:nvSpPr>
        <p:spPr>
          <a:xfrm>
            <a:off x="4740925" y="4430900"/>
            <a:ext cx="13407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BOIS</a:t>
            </a:r>
            <a:endParaRPr b="1" i="0" sz="1800" u="none" cap="none" strike="noStrike">
              <a:solidFill>
                <a:schemeClr val="accent1"/>
              </a:solidFill>
              <a:latin typeface="Gill Sans"/>
              <a:ea typeface="Gill Sans"/>
              <a:cs typeface="Gill Sans"/>
              <a:sym typeface="Gill Sans"/>
            </a:endParaRPr>
          </a:p>
        </p:txBody>
      </p:sp>
      <p:pic>
        <p:nvPicPr>
          <p:cNvPr id="211" name="Google Shape;211;g6d06f7f975_0_115"/>
          <p:cNvPicPr preferRelativeResize="0"/>
          <p:nvPr/>
        </p:nvPicPr>
        <p:blipFill rotWithShape="1">
          <a:blip r:embed="rId5">
            <a:alphaModFix/>
          </a:blip>
          <a:srcRect b="0" l="0" r="0" t="0"/>
          <a:stretch/>
        </p:blipFill>
        <p:spPr>
          <a:xfrm>
            <a:off x="381036" y="3836038"/>
            <a:ext cx="1387200" cy="1810800"/>
          </a:xfrm>
          <a:prstGeom prst="ellipse">
            <a:avLst/>
          </a:prstGeom>
          <a:noFill/>
          <a:ln cap="rnd" cmpd="sng" w="9525">
            <a:solidFill>
              <a:srgbClr val="333333"/>
            </a:solidFill>
            <a:prstDash val="solid"/>
            <a:round/>
            <a:headEnd len="sm" w="sm" type="none"/>
            <a:tailEnd len="sm" w="sm" type="none"/>
          </a:ln>
        </p:spPr>
      </p:pic>
      <p:pic>
        <p:nvPicPr>
          <p:cNvPr id="212" name="Google Shape;212;g6d06f7f975_0_115"/>
          <p:cNvPicPr preferRelativeResize="0"/>
          <p:nvPr/>
        </p:nvPicPr>
        <p:blipFill rotWithShape="1">
          <a:blip r:embed="rId6">
            <a:alphaModFix/>
          </a:blip>
          <a:srcRect b="0" l="0" r="0" t="0"/>
          <a:stretch/>
        </p:blipFill>
        <p:spPr>
          <a:xfrm>
            <a:off x="4193727" y="4794250"/>
            <a:ext cx="1848900" cy="1729200"/>
          </a:xfrm>
          <a:prstGeom prst="ellipse">
            <a:avLst/>
          </a:prstGeom>
          <a:noFill/>
          <a:ln cap="rnd" cmpd="sng" w="9525">
            <a:solidFill>
              <a:srgbClr val="333333"/>
            </a:solidFill>
            <a:prstDash val="solid"/>
            <a:round/>
            <a:headEnd len="sm" w="sm" type="none"/>
            <a:tailEnd len="sm" w="sm" type="none"/>
          </a:ln>
        </p:spPr>
      </p:pic>
      <p:pic>
        <p:nvPicPr>
          <p:cNvPr id="213" name="Google Shape;213;g6d06f7f975_0_115"/>
          <p:cNvPicPr preferRelativeResize="0"/>
          <p:nvPr/>
        </p:nvPicPr>
        <p:blipFill rotWithShape="1">
          <a:blip r:embed="rId7">
            <a:alphaModFix/>
          </a:blip>
          <a:srcRect b="0" l="0" r="0" t="0"/>
          <a:stretch/>
        </p:blipFill>
        <p:spPr>
          <a:xfrm>
            <a:off x="7043596" y="3394066"/>
            <a:ext cx="1901100" cy="1467600"/>
          </a:xfrm>
          <a:prstGeom prst="ellipse">
            <a:avLst/>
          </a:prstGeom>
          <a:noFill/>
          <a:ln cap="rnd" cmpd="sng" w="9525">
            <a:solidFill>
              <a:srgbClr val="333333"/>
            </a:solidFill>
            <a:prstDash val="solid"/>
            <a:round/>
            <a:headEnd len="sm" w="sm" type="none"/>
            <a:tailEnd len="sm" w="sm" type="none"/>
          </a:ln>
        </p:spPr>
      </p:pic>
      <p:pic>
        <p:nvPicPr>
          <p:cNvPr id="214" name="Google Shape;214;g6d06f7f975_0_115"/>
          <p:cNvPicPr preferRelativeResize="0"/>
          <p:nvPr/>
        </p:nvPicPr>
        <p:blipFill rotWithShape="1">
          <a:blip r:embed="rId8">
            <a:alphaModFix/>
          </a:blip>
          <a:srcRect b="0" l="0" r="0" t="0"/>
          <a:stretch/>
        </p:blipFill>
        <p:spPr>
          <a:xfrm>
            <a:off x="3734839" y="3121711"/>
            <a:ext cx="1848900" cy="1309200"/>
          </a:xfrm>
          <a:prstGeom prst="ellipse">
            <a:avLst/>
          </a:prstGeom>
          <a:noFill/>
          <a:ln cap="rnd" cmpd="sng" w="9525">
            <a:solidFill>
              <a:srgbClr val="333333"/>
            </a:solidFill>
            <a:prstDash val="solid"/>
            <a:round/>
            <a:headEnd len="sm" w="sm" type="none"/>
            <a:tailEnd len="sm" w="sm" type="none"/>
          </a:ln>
        </p:spPr>
      </p:pic>
      <p:pic>
        <p:nvPicPr>
          <p:cNvPr id="215" name="Google Shape;215;g6d06f7f975_0_115"/>
          <p:cNvPicPr preferRelativeResize="0"/>
          <p:nvPr/>
        </p:nvPicPr>
        <p:blipFill rotWithShape="1">
          <a:blip r:embed="rId9">
            <a:alphaModFix/>
          </a:blip>
          <a:srcRect b="0" l="0" r="0" t="0"/>
          <a:stretch/>
        </p:blipFill>
        <p:spPr>
          <a:xfrm>
            <a:off x="2016901" y="4945904"/>
            <a:ext cx="1901100" cy="1425900"/>
          </a:xfrm>
          <a:prstGeom prst="ellipse">
            <a:avLst/>
          </a:prstGeom>
          <a:noFill/>
          <a:ln cap="rnd" cmpd="sng" w="9525">
            <a:solidFill>
              <a:srgbClr val="333333"/>
            </a:solidFill>
            <a:prstDash val="solid"/>
            <a:round/>
            <a:headEnd len="sm" w="sm" type="none"/>
            <a:tailEnd len="sm" w="sm" type="none"/>
          </a:ln>
        </p:spPr>
      </p:pic>
      <p:pic>
        <p:nvPicPr>
          <p:cNvPr descr="C:\Users\rcalmant\Documents\Carriat\Docs Types - Divers\logo\Logo-Carriat-250px.png" id="216" name="Google Shape;216;g6d06f7f975_0_115"/>
          <p:cNvPicPr preferRelativeResize="0"/>
          <p:nvPr/>
        </p:nvPicPr>
        <p:blipFill rotWithShape="1">
          <a:blip r:embed="rId10">
            <a:alphaModFix/>
          </a:blip>
          <a:srcRect b="0" l="0" r="0" t="0"/>
          <a:stretch/>
        </p:blipFill>
        <p:spPr>
          <a:xfrm>
            <a:off x="3563899" y="79751"/>
            <a:ext cx="1340700" cy="804414"/>
          </a:xfrm>
          <a:prstGeom prst="rect">
            <a:avLst/>
          </a:prstGeom>
          <a:noFill/>
          <a:ln>
            <a:noFill/>
          </a:ln>
        </p:spPr>
      </p:pic>
      <p:pic>
        <p:nvPicPr>
          <p:cNvPr id="217" name="Google Shape;217;g6d06f7f975_0_115"/>
          <p:cNvPicPr preferRelativeResize="0"/>
          <p:nvPr/>
        </p:nvPicPr>
        <p:blipFill rotWithShape="1">
          <a:blip r:embed="rId11">
            <a:alphaModFix/>
          </a:blip>
          <a:srcRect b="0" l="0" r="0" t="0"/>
          <a:stretch/>
        </p:blipFill>
        <p:spPr>
          <a:xfrm>
            <a:off x="6733687" y="3288450"/>
            <a:ext cx="550800" cy="557050"/>
          </a:xfrm>
          <a:prstGeom prst="rect">
            <a:avLst/>
          </a:prstGeom>
          <a:noFill/>
          <a:ln>
            <a:noFill/>
          </a:ln>
        </p:spPr>
      </p:pic>
      <p:pic>
        <p:nvPicPr>
          <p:cNvPr id="218" name="Google Shape;218;g6d06f7f975_0_115"/>
          <p:cNvPicPr preferRelativeResize="0"/>
          <p:nvPr/>
        </p:nvPicPr>
        <p:blipFill rotWithShape="1">
          <a:blip r:embed="rId12">
            <a:alphaModFix/>
          </a:blip>
          <a:srcRect b="0" l="0" r="0" t="0"/>
          <a:stretch/>
        </p:blipFill>
        <p:spPr>
          <a:xfrm>
            <a:off x="6606212" y="3934596"/>
            <a:ext cx="550800" cy="569160"/>
          </a:xfrm>
          <a:prstGeom prst="rect">
            <a:avLst/>
          </a:prstGeom>
          <a:noFill/>
          <a:ln>
            <a:noFill/>
          </a:ln>
        </p:spPr>
      </p:pic>
      <p:pic>
        <p:nvPicPr>
          <p:cNvPr id="219" name="Google Shape;219;g6d06f7f975_0_115"/>
          <p:cNvPicPr preferRelativeResize="0"/>
          <p:nvPr/>
        </p:nvPicPr>
        <p:blipFill rotWithShape="1">
          <a:blip r:embed="rId13">
            <a:alphaModFix/>
          </a:blip>
          <a:srcRect b="0" l="0" r="0" t="0"/>
          <a:stretch/>
        </p:blipFill>
        <p:spPr>
          <a:xfrm>
            <a:off x="7086847" y="2305120"/>
            <a:ext cx="550800" cy="568775"/>
          </a:xfrm>
          <a:prstGeom prst="rect">
            <a:avLst/>
          </a:prstGeom>
          <a:noFill/>
          <a:ln>
            <a:noFill/>
          </a:ln>
        </p:spPr>
      </p:pic>
      <p:pic>
        <p:nvPicPr>
          <p:cNvPr id="220" name="Google Shape;220;g6d06f7f975_0_115"/>
          <p:cNvPicPr preferRelativeResize="0"/>
          <p:nvPr/>
        </p:nvPicPr>
        <p:blipFill rotWithShape="1">
          <a:blip r:embed="rId11">
            <a:alphaModFix/>
          </a:blip>
          <a:srcRect b="0" l="0" r="0" t="0"/>
          <a:stretch/>
        </p:blipFill>
        <p:spPr>
          <a:xfrm>
            <a:off x="7713850" y="2305112"/>
            <a:ext cx="550800" cy="557050"/>
          </a:xfrm>
          <a:prstGeom prst="rect">
            <a:avLst/>
          </a:prstGeom>
          <a:noFill/>
          <a:ln>
            <a:noFill/>
          </a:ln>
        </p:spPr>
      </p:pic>
      <p:pic>
        <p:nvPicPr>
          <p:cNvPr id="221" name="Google Shape;221;g6d06f7f975_0_115"/>
          <p:cNvPicPr preferRelativeResize="0"/>
          <p:nvPr/>
        </p:nvPicPr>
        <p:blipFill rotWithShape="1">
          <a:blip r:embed="rId11">
            <a:alphaModFix/>
          </a:blip>
          <a:srcRect b="0" l="0" r="0" t="0"/>
          <a:stretch/>
        </p:blipFill>
        <p:spPr>
          <a:xfrm>
            <a:off x="3048312" y="3161637"/>
            <a:ext cx="550800" cy="557050"/>
          </a:xfrm>
          <a:prstGeom prst="rect">
            <a:avLst/>
          </a:prstGeom>
          <a:noFill/>
          <a:ln>
            <a:noFill/>
          </a:ln>
        </p:spPr>
      </p:pic>
      <p:pic>
        <p:nvPicPr>
          <p:cNvPr id="222" name="Google Shape;222;g6d06f7f975_0_115"/>
          <p:cNvPicPr preferRelativeResize="0"/>
          <p:nvPr/>
        </p:nvPicPr>
        <p:blipFill rotWithShape="1">
          <a:blip r:embed="rId12">
            <a:alphaModFix/>
          </a:blip>
          <a:srcRect b="0" l="0" r="0" t="0"/>
          <a:stretch/>
        </p:blipFill>
        <p:spPr>
          <a:xfrm>
            <a:off x="3209850" y="3751621"/>
            <a:ext cx="550800" cy="569160"/>
          </a:xfrm>
          <a:prstGeom prst="rect">
            <a:avLst/>
          </a:prstGeom>
          <a:noFill/>
          <a:ln>
            <a:noFill/>
          </a:ln>
        </p:spPr>
      </p:pic>
      <p:pic>
        <p:nvPicPr>
          <p:cNvPr id="223" name="Google Shape;223;g6d06f7f975_0_115"/>
          <p:cNvPicPr preferRelativeResize="0"/>
          <p:nvPr/>
        </p:nvPicPr>
        <p:blipFill rotWithShape="1">
          <a:blip r:embed="rId11">
            <a:alphaModFix/>
          </a:blip>
          <a:srcRect b="0" l="0" r="0" t="0"/>
          <a:stretch/>
        </p:blipFill>
        <p:spPr>
          <a:xfrm>
            <a:off x="485150" y="5737325"/>
            <a:ext cx="550800" cy="557050"/>
          </a:xfrm>
          <a:prstGeom prst="rect">
            <a:avLst/>
          </a:prstGeom>
          <a:noFill/>
          <a:ln>
            <a:noFill/>
          </a:ln>
        </p:spPr>
      </p:pic>
      <p:pic>
        <p:nvPicPr>
          <p:cNvPr id="224" name="Google Shape;224;g6d06f7f975_0_115"/>
          <p:cNvPicPr preferRelativeResize="0"/>
          <p:nvPr/>
        </p:nvPicPr>
        <p:blipFill rotWithShape="1">
          <a:blip r:embed="rId12">
            <a:alphaModFix/>
          </a:blip>
          <a:srcRect b="0" l="0" r="0" t="0"/>
          <a:stretch/>
        </p:blipFill>
        <p:spPr>
          <a:xfrm>
            <a:off x="1113325" y="5731271"/>
            <a:ext cx="550800" cy="569160"/>
          </a:xfrm>
          <a:prstGeom prst="rect">
            <a:avLst/>
          </a:prstGeom>
          <a:noFill/>
          <a:ln>
            <a:noFill/>
          </a:ln>
        </p:spPr>
      </p:pic>
      <p:pic>
        <p:nvPicPr>
          <p:cNvPr id="225" name="Google Shape;225;g6d06f7f975_0_115"/>
          <p:cNvPicPr preferRelativeResize="0"/>
          <p:nvPr/>
        </p:nvPicPr>
        <p:blipFill rotWithShape="1">
          <a:blip r:embed="rId11">
            <a:alphaModFix/>
          </a:blip>
          <a:srcRect b="0" l="0" r="0" t="0"/>
          <a:stretch/>
        </p:blipFill>
        <p:spPr>
          <a:xfrm>
            <a:off x="2258850" y="6181400"/>
            <a:ext cx="550800" cy="557050"/>
          </a:xfrm>
          <a:prstGeom prst="rect">
            <a:avLst/>
          </a:prstGeom>
          <a:noFill/>
          <a:ln>
            <a:noFill/>
          </a:ln>
        </p:spPr>
      </p:pic>
      <p:pic>
        <p:nvPicPr>
          <p:cNvPr id="226" name="Google Shape;226;g6d06f7f975_0_115"/>
          <p:cNvPicPr preferRelativeResize="0"/>
          <p:nvPr/>
        </p:nvPicPr>
        <p:blipFill rotWithShape="1">
          <a:blip r:embed="rId11">
            <a:alphaModFix/>
          </a:blip>
          <a:srcRect b="0" l="0" r="0" t="0"/>
          <a:stretch/>
        </p:blipFill>
        <p:spPr>
          <a:xfrm>
            <a:off x="5135875" y="6090050"/>
            <a:ext cx="550800" cy="557050"/>
          </a:xfrm>
          <a:prstGeom prst="rect">
            <a:avLst/>
          </a:prstGeom>
          <a:noFill/>
          <a:ln>
            <a:noFill/>
          </a:ln>
        </p:spPr>
      </p:pic>
      <p:sp>
        <p:nvSpPr>
          <p:cNvPr id="227" name="Google Shape;227;g6d06f7f975_0_115"/>
          <p:cNvSpPr txBox="1"/>
          <p:nvPr/>
        </p:nvSpPr>
        <p:spPr>
          <a:xfrm>
            <a:off x="4970725" y="384150"/>
            <a:ext cx="10122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Gill Sans"/>
                <a:ea typeface="Gill Sans"/>
                <a:cs typeface="Gill Sans"/>
                <a:sym typeface="Gill Sans"/>
              </a:rPr>
              <a:t>MP3D</a:t>
            </a:r>
            <a:endParaRPr b="1" i="0" sz="2000" u="none" cap="none" strike="noStrike">
              <a:solidFill>
                <a:srgbClr val="000000"/>
              </a:solidFill>
              <a:latin typeface="Gill Sans"/>
              <a:ea typeface="Gill Sans"/>
              <a:cs typeface="Gill Sans"/>
              <a:sym typeface="Gill Sans"/>
            </a:endParaRPr>
          </a:p>
        </p:txBody>
      </p:sp>
      <p:pic>
        <p:nvPicPr>
          <p:cNvPr id="228" name="Google Shape;228;g6d06f7f975_0_115"/>
          <p:cNvPicPr preferRelativeResize="0"/>
          <p:nvPr/>
        </p:nvPicPr>
        <p:blipFill rotWithShape="1">
          <a:blip r:embed="rId11">
            <a:alphaModFix/>
          </a:blip>
          <a:srcRect b="0" l="0" r="0" t="0"/>
          <a:stretch/>
        </p:blipFill>
        <p:spPr>
          <a:xfrm>
            <a:off x="6002400" y="336662"/>
            <a:ext cx="550800" cy="557050"/>
          </a:xfrm>
          <a:prstGeom prst="rect">
            <a:avLst/>
          </a:prstGeom>
          <a:noFill/>
          <a:ln>
            <a:noFill/>
          </a:ln>
        </p:spPr>
      </p:pic>
      <p:pic>
        <p:nvPicPr>
          <p:cNvPr id="229" name="Google Shape;229;g6d06f7f975_0_115"/>
          <p:cNvPicPr preferRelativeResize="0"/>
          <p:nvPr/>
        </p:nvPicPr>
        <p:blipFill rotWithShape="1">
          <a:blip r:embed="rId14">
            <a:alphaModFix/>
          </a:blip>
          <a:srcRect b="0" l="0" r="0" t="0"/>
          <a:stretch/>
        </p:blipFill>
        <p:spPr>
          <a:xfrm>
            <a:off x="4641200" y="883250"/>
            <a:ext cx="1965000" cy="1309200"/>
          </a:xfrm>
          <a:prstGeom prst="ellipse">
            <a:avLst/>
          </a:prstGeom>
          <a:noFill/>
          <a:ln cap="rnd" cmpd="sng" w="9525">
            <a:solidFill>
              <a:srgbClr val="000000"/>
            </a:solidFill>
            <a:prstDash val="solid"/>
            <a:round/>
            <a:headEnd len="sm" w="sm" type="none"/>
            <a:tailEnd len="sm" w="sm" type="none"/>
          </a:ln>
        </p:spPr>
      </p:pic>
      <p:pic>
        <p:nvPicPr>
          <p:cNvPr id="230" name="Google Shape;230;g6d06f7f975_0_115"/>
          <p:cNvPicPr preferRelativeResize="0"/>
          <p:nvPr/>
        </p:nvPicPr>
        <p:blipFill rotWithShape="1">
          <a:blip r:embed="rId15">
            <a:alphaModFix/>
          </a:blip>
          <a:srcRect b="0" l="0" r="2027" t="0"/>
          <a:stretch/>
        </p:blipFill>
        <p:spPr>
          <a:xfrm>
            <a:off x="6606200" y="5200188"/>
            <a:ext cx="2403000" cy="1631400"/>
          </a:xfrm>
          <a:prstGeom prst="ellipse">
            <a:avLst/>
          </a:prstGeom>
          <a:noFill/>
          <a:ln cap="flat" cmpd="sng" w="9525">
            <a:solidFill>
              <a:srgbClr val="000000"/>
            </a:solidFill>
            <a:prstDash val="solid"/>
            <a:round/>
            <a:headEnd len="sm" w="sm" type="none"/>
            <a:tailEnd len="sm" w="sm" type="none"/>
          </a:ln>
        </p:spPr>
      </p:pic>
      <p:pic>
        <p:nvPicPr>
          <p:cNvPr id="231" name="Google Shape;231;g6d06f7f975_0_115"/>
          <p:cNvPicPr preferRelativeResize="0"/>
          <p:nvPr/>
        </p:nvPicPr>
        <p:blipFill rotWithShape="1">
          <a:blip r:embed="rId11">
            <a:alphaModFix/>
          </a:blip>
          <a:srcRect b="0" l="0" r="0" t="0"/>
          <a:stretch/>
        </p:blipFill>
        <p:spPr>
          <a:xfrm>
            <a:off x="6182875" y="4945900"/>
            <a:ext cx="550800" cy="557050"/>
          </a:xfrm>
          <a:prstGeom prst="rect">
            <a:avLst/>
          </a:prstGeom>
          <a:noFill/>
          <a:ln>
            <a:noFill/>
          </a:ln>
        </p:spPr>
      </p:pic>
      <p:sp>
        <p:nvSpPr>
          <p:cNvPr id="232" name="Google Shape;232;g6d06f7f975_0_115"/>
          <p:cNvSpPr txBox="1"/>
          <p:nvPr/>
        </p:nvSpPr>
        <p:spPr>
          <a:xfrm>
            <a:off x="6755650" y="4734075"/>
            <a:ext cx="958200" cy="358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1" i="0" lang="fr-FR" sz="2100" u="none" cap="none" strike="noStrike">
                <a:solidFill>
                  <a:schemeClr val="accent1"/>
                </a:solidFill>
                <a:latin typeface="Gill Sans"/>
                <a:ea typeface="Gill Sans"/>
                <a:cs typeface="Gill Sans"/>
                <a:sym typeface="Gill Sans"/>
              </a:rPr>
              <a:t>CIEL</a:t>
            </a:r>
            <a:endParaRPr b="1" i="0" sz="1600" u="none" cap="none" strike="noStrike">
              <a:solidFill>
                <a:schemeClr val="accent1"/>
              </a:solidFill>
              <a:latin typeface="Gill Sans"/>
              <a:ea typeface="Gill Sans"/>
              <a:cs typeface="Gill Sans"/>
              <a:sym typeface="Gill Sans"/>
            </a:endParaRPr>
          </a:p>
        </p:txBody>
      </p:sp>
      <p:sp>
        <p:nvSpPr>
          <p:cNvPr id="233" name="Google Shape;233;g6d06f7f975_0_115"/>
          <p:cNvSpPr txBox="1"/>
          <p:nvPr/>
        </p:nvSpPr>
        <p:spPr>
          <a:xfrm>
            <a:off x="6352850" y="4363925"/>
            <a:ext cx="2871900" cy="369300"/>
          </a:xfrm>
          <a:prstGeom prst="rect">
            <a:avLst/>
          </a:prstGeom>
          <a:noFill/>
          <a:ln>
            <a:noFill/>
          </a:ln>
        </p:spPr>
        <p:txBody>
          <a:bodyPr anchorCtr="0" anchor="t" bIns="45700" lIns="91425" spcFirstLastPara="1" rIns="91425" wrap="square" tIns="45700">
            <a:noAutofit/>
          </a:bodyPr>
          <a:lstStyle/>
          <a:p>
            <a:pPr indent="-342900" lvl="0" marL="457200" marR="0" rtl="0" algn="ctr">
              <a:lnSpc>
                <a:spcPct val="100000"/>
              </a:lnSpc>
              <a:spcBef>
                <a:spcPts val="0"/>
              </a:spcBef>
              <a:spcAft>
                <a:spcPts val="0"/>
              </a:spcAft>
              <a:buClr>
                <a:srgbClr val="6AA84F"/>
              </a:buClr>
              <a:buSzPts val="1800"/>
              <a:buFont typeface="Gill Sans"/>
              <a:buChar char="+"/>
            </a:pPr>
            <a:r>
              <a:rPr b="1" lang="fr-FR" sz="1800">
                <a:solidFill>
                  <a:srgbClr val="6AA84F"/>
                </a:solidFill>
                <a:latin typeface="Gill Sans"/>
                <a:ea typeface="Gill Sans"/>
                <a:cs typeface="Gill Sans"/>
                <a:sym typeface="Gill Sans"/>
              </a:rPr>
              <a:t>CAP En alternance</a:t>
            </a:r>
            <a:endParaRPr b="1" i="0" sz="1800" u="none" cap="none" strike="noStrike">
              <a:solidFill>
                <a:srgbClr val="6AA84F"/>
              </a:solidFill>
              <a:latin typeface="Gill Sans"/>
              <a:ea typeface="Gill Sans"/>
              <a:cs typeface="Gill Sans"/>
              <a:sym typeface="Gill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
          <p:cNvSpPr txBox="1"/>
          <p:nvPr/>
        </p:nvSpPr>
        <p:spPr>
          <a:xfrm>
            <a:off x="798925" y="2231275"/>
            <a:ext cx="41964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5000" u="none" cap="none" strike="noStrike">
                <a:solidFill>
                  <a:schemeClr val="accent1"/>
                </a:solidFill>
                <a:latin typeface="Amatic SC"/>
                <a:ea typeface="Amatic SC"/>
                <a:cs typeface="Amatic SC"/>
                <a:sym typeface="Amatic SC"/>
              </a:rPr>
              <a:t>LYCÉE Gabriel VOISIN</a:t>
            </a:r>
            <a:endParaRPr b="1" i="0" sz="5000" u="none" cap="none" strike="noStrike">
              <a:solidFill>
                <a:schemeClr val="accent1"/>
              </a:solidFill>
              <a:latin typeface="Amatic SC"/>
              <a:ea typeface="Amatic SC"/>
              <a:cs typeface="Amatic SC"/>
              <a:sym typeface="Amatic SC"/>
            </a:endParaRPr>
          </a:p>
        </p:txBody>
      </p:sp>
      <p:sp>
        <p:nvSpPr>
          <p:cNvPr id="239" name="Google Shape;239;p3"/>
          <p:cNvSpPr txBox="1"/>
          <p:nvPr/>
        </p:nvSpPr>
        <p:spPr>
          <a:xfrm>
            <a:off x="3411790" y="3910708"/>
            <a:ext cx="3201900"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600" u="none" cap="none" strike="noStrike">
                <a:solidFill>
                  <a:schemeClr val="accent1"/>
                </a:solidFill>
                <a:latin typeface="Gill Sans"/>
                <a:ea typeface="Gill Sans"/>
                <a:cs typeface="Gill Sans"/>
                <a:sym typeface="Gill Sans"/>
              </a:rPr>
              <a:t>TRANSPORT, LOGISTIQUE</a:t>
            </a:r>
            <a:br>
              <a:rPr b="1" i="0" lang="fr-FR" sz="1600" u="none" cap="none" strike="noStrike">
                <a:solidFill>
                  <a:schemeClr val="accent1"/>
                </a:solidFill>
                <a:latin typeface="Gill Sans"/>
                <a:ea typeface="Gill Sans"/>
                <a:cs typeface="Gill Sans"/>
                <a:sym typeface="Gill Sans"/>
              </a:rPr>
            </a:br>
            <a:r>
              <a:rPr b="1" i="0" lang="fr-FR" sz="1600" u="none" cap="none" strike="noStrike">
                <a:solidFill>
                  <a:schemeClr val="accent1"/>
                </a:solidFill>
                <a:latin typeface="Gill Sans"/>
                <a:ea typeface="Gill Sans"/>
                <a:cs typeface="Gill Sans"/>
                <a:sym typeface="Gill Sans"/>
              </a:rPr>
              <a:t>CONDUITE ROUTIÈRE</a:t>
            </a:r>
            <a:endParaRPr b="1" i="0" sz="1600" u="none" cap="none" strike="noStrike">
              <a:solidFill>
                <a:schemeClr val="accent1"/>
              </a:solidFill>
              <a:latin typeface="Gill Sans"/>
              <a:ea typeface="Gill Sans"/>
              <a:cs typeface="Gill Sans"/>
              <a:sym typeface="Gill Sans"/>
            </a:endParaRPr>
          </a:p>
        </p:txBody>
      </p:sp>
      <p:sp>
        <p:nvSpPr>
          <p:cNvPr id="240" name="Google Shape;240;p3"/>
          <p:cNvSpPr txBox="1"/>
          <p:nvPr/>
        </p:nvSpPr>
        <p:spPr>
          <a:xfrm>
            <a:off x="-81230" y="3901089"/>
            <a:ext cx="3498621" cy="923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600" u="none" cap="none" strike="noStrike">
                <a:solidFill>
                  <a:schemeClr val="accent1"/>
                </a:solidFill>
                <a:latin typeface="Gill Sans"/>
                <a:ea typeface="Gill Sans"/>
                <a:cs typeface="Gill Sans"/>
                <a:sym typeface="Gill Sans"/>
              </a:rPr>
              <a:t>MAINTENANCE des VÉHICULES</a:t>
            </a:r>
            <a:endParaRPr b="0" i="0" sz="1600" u="none" cap="none" strike="noStrike">
              <a:solidFill>
                <a:schemeClr val="accen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0" i="0" lang="fr-FR" sz="1800" u="none" cap="none" strike="noStrike">
                <a:solidFill>
                  <a:schemeClr val="accent1"/>
                </a:solidFill>
                <a:latin typeface="Gill Sans"/>
                <a:ea typeface="Gill Sans"/>
                <a:cs typeface="Gill Sans"/>
                <a:sym typeface="Gill Sans"/>
              </a:rPr>
              <a:t>véh. particuliers ou poids lourds</a:t>
            </a:r>
            <a:endParaRPr b="0" i="0" sz="1400" u="none" cap="none" strike="noStrike">
              <a:solidFill>
                <a:schemeClr val="accen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fr-FR" sz="1600" u="none" cap="none" strike="noStrike">
                <a:solidFill>
                  <a:schemeClr val="accent1"/>
                </a:solidFill>
                <a:latin typeface="Gill Sans"/>
                <a:ea typeface="Gill Sans"/>
                <a:cs typeface="Gill Sans"/>
                <a:sym typeface="Gill Sans"/>
              </a:rPr>
              <a:t>CARROSSERIE</a:t>
            </a:r>
            <a:endParaRPr b="1" i="0" sz="1600" u="none" cap="none" strike="noStrike">
              <a:solidFill>
                <a:schemeClr val="accent1"/>
              </a:solidFill>
              <a:latin typeface="Gill Sans"/>
              <a:ea typeface="Gill Sans"/>
              <a:cs typeface="Gill Sans"/>
              <a:sym typeface="Gill Sans"/>
            </a:endParaRPr>
          </a:p>
        </p:txBody>
      </p:sp>
      <p:sp>
        <p:nvSpPr>
          <p:cNvPr id="241" name="Google Shape;241;p3"/>
          <p:cNvSpPr txBox="1"/>
          <p:nvPr/>
        </p:nvSpPr>
        <p:spPr>
          <a:xfrm>
            <a:off x="6487273" y="3933059"/>
            <a:ext cx="2643300" cy="646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STÉRILISATION</a:t>
            </a:r>
            <a:br>
              <a:rPr b="1" i="0" lang="fr-FR" sz="1800" u="none" cap="none" strike="noStrike">
                <a:solidFill>
                  <a:schemeClr val="accent1"/>
                </a:solidFill>
                <a:latin typeface="Gill Sans"/>
                <a:ea typeface="Gill Sans"/>
                <a:cs typeface="Gill Sans"/>
                <a:sym typeface="Gill Sans"/>
              </a:rPr>
            </a:br>
            <a:r>
              <a:rPr b="0" i="0" lang="fr-FR" sz="1800" u="none" cap="none" strike="noStrike">
                <a:solidFill>
                  <a:schemeClr val="accent1"/>
                </a:solidFill>
                <a:latin typeface="Gill Sans"/>
                <a:ea typeface="Gill Sans"/>
                <a:cs typeface="Gill Sans"/>
                <a:sym typeface="Gill Sans"/>
              </a:rPr>
              <a:t>Hygiène, Propreté</a:t>
            </a:r>
            <a:endParaRPr b="0" i="0" sz="1800" u="none" cap="none" strike="noStrike">
              <a:solidFill>
                <a:schemeClr val="accent1"/>
              </a:solidFill>
              <a:latin typeface="Gill Sans"/>
              <a:ea typeface="Gill Sans"/>
              <a:cs typeface="Gill Sans"/>
              <a:sym typeface="Gill Sans"/>
            </a:endParaRPr>
          </a:p>
        </p:txBody>
      </p:sp>
      <p:pic>
        <p:nvPicPr>
          <p:cNvPr id="242" name="Google Shape;242;p3"/>
          <p:cNvPicPr preferRelativeResize="0"/>
          <p:nvPr/>
        </p:nvPicPr>
        <p:blipFill rotWithShape="1">
          <a:blip r:embed="rId3">
            <a:alphaModFix/>
          </a:blip>
          <a:srcRect b="0" l="0" r="0" t="0"/>
          <a:stretch/>
        </p:blipFill>
        <p:spPr>
          <a:xfrm>
            <a:off x="3924831" y="4736459"/>
            <a:ext cx="1913799" cy="1291976"/>
          </a:xfrm>
          <a:prstGeom prst="ellipse">
            <a:avLst/>
          </a:prstGeom>
          <a:noFill/>
          <a:ln cap="rnd" cmpd="sng" w="9525">
            <a:solidFill>
              <a:srgbClr val="333333"/>
            </a:solidFill>
            <a:prstDash val="solid"/>
            <a:round/>
            <a:headEnd len="sm" w="sm" type="none"/>
            <a:tailEnd len="sm" w="sm" type="none"/>
          </a:ln>
        </p:spPr>
      </p:pic>
      <p:pic>
        <p:nvPicPr>
          <p:cNvPr id="243" name="Google Shape;243;p3"/>
          <p:cNvPicPr preferRelativeResize="0"/>
          <p:nvPr/>
        </p:nvPicPr>
        <p:blipFill rotWithShape="1">
          <a:blip r:embed="rId4">
            <a:alphaModFix/>
          </a:blip>
          <a:srcRect b="0" l="0" r="0" t="0"/>
          <a:stretch/>
        </p:blipFill>
        <p:spPr>
          <a:xfrm>
            <a:off x="605451" y="4828495"/>
            <a:ext cx="1913799" cy="1291976"/>
          </a:xfrm>
          <a:prstGeom prst="ellipse">
            <a:avLst/>
          </a:prstGeom>
          <a:noFill/>
          <a:ln cap="rnd" cmpd="sng" w="9525">
            <a:solidFill>
              <a:srgbClr val="333333"/>
            </a:solidFill>
            <a:prstDash val="solid"/>
            <a:round/>
            <a:headEnd len="sm" w="sm" type="none"/>
            <a:tailEnd len="sm" w="sm" type="none"/>
          </a:ln>
        </p:spPr>
      </p:pic>
      <p:pic>
        <p:nvPicPr>
          <p:cNvPr id="244" name="Google Shape;244;p3"/>
          <p:cNvPicPr preferRelativeResize="0"/>
          <p:nvPr/>
        </p:nvPicPr>
        <p:blipFill rotWithShape="1">
          <a:blip r:embed="rId5">
            <a:alphaModFix/>
          </a:blip>
          <a:srcRect b="0" l="0" r="0" t="0"/>
          <a:stretch/>
        </p:blipFill>
        <p:spPr>
          <a:xfrm>
            <a:off x="6891547" y="4709071"/>
            <a:ext cx="1862088" cy="1291976"/>
          </a:xfrm>
          <a:prstGeom prst="ellipse">
            <a:avLst/>
          </a:prstGeom>
          <a:noFill/>
          <a:ln cap="rnd" cmpd="sng" w="9525">
            <a:solidFill>
              <a:srgbClr val="333333"/>
            </a:solidFill>
            <a:prstDash val="solid"/>
            <a:round/>
            <a:headEnd len="sm" w="sm" type="none"/>
            <a:tailEnd len="sm" w="sm" type="none"/>
          </a:ln>
        </p:spPr>
      </p:pic>
      <p:pic>
        <p:nvPicPr>
          <p:cNvPr id="245" name="Google Shape;245;p3"/>
          <p:cNvPicPr preferRelativeResize="0"/>
          <p:nvPr/>
        </p:nvPicPr>
        <p:blipFill rotWithShape="1">
          <a:blip r:embed="rId6">
            <a:alphaModFix/>
          </a:blip>
          <a:srcRect b="0" l="0" r="0" t="0"/>
          <a:stretch/>
        </p:blipFill>
        <p:spPr>
          <a:xfrm>
            <a:off x="5722825" y="2483049"/>
            <a:ext cx="1862100" cy="1301100"/>
          </a:xfrm>
          <a:prstGeom prst="ellipse">
            <a:avLst/>
          </a:prstGeom>
          <a:noFill/>
          <a:ln cap="rnd" cmpd="sng" w="9525">
            <a:solidFill>
              <a:srgbClr val="333333"/>
            </a:solidFill>
            <a:prstDash val="solid"/>
            <a:round/>
            <a:headEnd len="sm" w="sm" type="none"/>
            <a:tailEnd len="sm" w="sm" type="none"/>
          </a:ln>
        </p:spPr>
      </p:pic>
      <p:sp>
        <p:nvSpPr>
          <p:cNvPr id="246" name="Google Shape;246;p3"/>
          <p:cNvSpPr txBox="1"/>
          <p:nvPr/>
        </p:nvSpPr>
        <p:spPr>
          <a:xfrm>
            <a:off x="5157130" y="2124608"/>
            <a:ext cx="2452800" cy="381471"/>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RESTAURATION</a:t>
            </a:r>
            <a:endParaRPr b="1" i="0" sz="1800" u="none" cap="none" strike="noStrike">
              <a:solidFill>
                <a:schemeClr val="accent1"/>
              </a:solidFill>
              <a:latin typeface="Gill Sans"/>
              <a:ea typeface="Gill Sans"/>
              <a:cs typeface="Gill Sans"/>
              <a:sym typeface="Gill Sans"/>
            </a:endParaRPr>
          </a:p>
        </p:txBody>
      </p:sp>
      <p:pic>
        <p:nvPicPr>
          <p:cNvPr id="247" name="Google Shape;247;p3"/>
          <p:cNvPicPr preferRelativeResize="0"/>
          <p:nvPr/>
        </p:nvPicPr>
        <p:blipFill rotWithShape="1">
          <a:blip r:embed="rId7">
            <a:alphaModFix/>
          </a:blip>
          <a:srcRect b="0" l="0" r="0" t="0"/>
          <a:stretch/>
        </p:blipFill>
        <p:spPr>
          <a:xfrm>
            <a:off x="3993840" y="6156063"/>
            <a:ext cx="550800" cy="568775"/>
          </a:xfrm>
          <a:prstGeom prst="rect">
            <a:avLst/>
          </a:prstGeom>
          <a:noFill/>
          <a:ln>
            <a:noFill/>
          </a:ln>
        </p:spPr>
      </p:pic>
      <p:pic>
        <p:nvPicPr>
          <p:cNvPr id="248" name="Google Shape;248;p3"/>
          <p:cNvPicPr preferRelativeResize="0"/>
          <p:nvPr/>
        </p:nvPicPr>
        <p:blipFill rotWithShape="1">
          <a:blip r:embed="rId8">
            <a:alphaModFix/>
          </a:blip>
          <a:srcRect b="0" l="0" r="0" t="0"/>
          <a:stretch/>
        </p:blipFill>
        <p:spPr>
          <a:xfrm>
            <a:off x="4606331" y="6167472"/>
            <a:ext cx="550800" cy="557050"/>
          </a:xfrm>
          <a:prstGeom prst="rect">
            <a:avLst/>
          </a:prstGeom>
          <a:noFill/>
          <a:ln>
            <a:noFill/>
          </a:ln>
        </p:spPr>
      </p:pic>
      <p:pic>
        <p:nvPicPr>
          <p:cNvPr id="249" name="Google Shape;249;p3"/>
          <p:cNvPicPr preferRelativeResize="0"/>
          <p:nvPr/>
        </p:nvPicPr>
        <p:blipFill rotWithShape="1">
          <a:blip r:embed="rId9">
            <a:alphaModFix/>
          </a:blip>
          <a:srcRect b="0" l="0" r="0" t="0"/>
          <a:stretch/>
        </p:blipFill>
        <p:spPr>
          <a:xfrm>
            <a:off x="5218822" y="6091592"/>
            <a:ext cx="550800" cy="569160"/>
          </a:xfrm>
          <a:prstGeom prst="rect">
            <a:avLst/>
          </a:prstGeom>
          <a:noFill/>
          <a:ln>
            <a:noFill/>
          </a:ln>
        </p:spPr>
      </p:pic>
      <p:pic>
        <p:nvPicPr>
          <p:cNvPr id="250" name="Google Shape;250;p3"/>
          <p:cNvPicPr preferRelativeResize="0"/>
          <p:nvPr/>
        </p:nvPicPr>
        <p:blipFill rotWithShape="1">
          <a:blip r:embed="rId7">
            <a:alphaModFix/>
          </a:blip>
          <a:srcRect b="0" l="0" r="0" t="0"/>
          <a:stretch/>
        </p:blipFill>
        <p:spPr>
          <a:xfrm>
            <a:off x="770609" y="6167472"/>
            <a:ext cx="550800" cy="568775"/>
          </a:xfrm>
          <a:prstGeom prst="rect">
            <a:avLst/>
          </a:prstGeom>
          <a:noFill/>
          <a:ln>
            <a:noFill/>
          </a:ln>
        </p:spPr>
      </p:pic>
      <p:pic>
        <p:nvPicPr>
          <p:cNvPr id="251" name="Google Shape;251;p3"/>
          <p:cNvPicPr preferRelativeResize="0"/>
          <p:nvPr/>
        </p:nvPicPr>
        <p:blipFill rotWithShape="1">
          <a:blip r:embed="rId8">
            <a:alphaModFix/>
          </a:blip>
          <a:srcRect b="0" l="0" r="0" t="0"/>
          <a:stretch/>
        </p:blipFill>
        <p:spPr>
          <a:xfrm>
            <a:off x="1773064" y="6150378"/>
            <a:ext cx="550800" cy="557050"/>
          </a:xfrm>
          <a:prstGeom prst="rect">
            <a:avLst/>
          </a:prstGeom>
          <a:noFill/>
          <a:ln>
            <a:noFill/>
          </a:ln>
        </p:spPr>
      </p:pic>
      <p:pic>
        <p:nvPicPr>
          <p:cNvPr id="252" name="Google Shape;252;p3"/>
          <p:cNvPicPr preferRelativeResize="0"/>
          <p:nvPr/>
        </p:nvPicPr>
        <p:blipFill rotWithShape="1">
          <a:blip r:embed="rId7">
            <a:alphaModFix/>
          </a:blip>
          <a:srcRect b="0" l="0" r="0" t="0"/>
          <a:stretch/>
        </p:blipFill>
        <p:spPr>
          <a:xfrm>
            <a:off x="8427846" y="611671"/>
            <a:ext cx="550800" cy="568775"/>
          </a:xfrm>
          <a:prstGeom prst="rect">
            <a:avLst/>
          </a:prstGeom>
          <a:noFill/>
          <a:ln>
            <a:noFill/>
          </a:ln>
        </p:spPr>
      </p:pic>
      <p:pic>
        <p:nvPicPr>
          <p:cNvPr id="253" name="Google Shape;253;p3"/>
          <p:cNvPicPr preferRelativeResize="0"/>
          <p:nvPr/>
        </p:nvPicPr>
        <p:blipFill rotWithShape="1">
          <a:blip r:embed="rId8">
            <a:alphaModFix/>
          </a:blip>
          <a:srcRect b="0" l="0" r="0" t="0"/>
          <a:stretch/>
        </p:blipFill>
        <p:spPr>
          <a:xfrm>
            <a:off x="7547191" y="6196336"/>
            <a:ext cx="550800" cy="557050"/>
          </a:xfrm>
          <a:prstGeom prst="rect">
            <a:avLst/>
          </a:prstGeom>
          <a:noFill/>
          <a:ln>
            <a:noFill/>
          </a:ln>
        </p:spPr>
      </p:pic>
      <p:pic>
        <p:nvPicPr>
          <p:cNvPr id="254" name="Google Shape;254;p3"/>
          <p:cNvPicPr preferRelativeResize="0"/>
          <p:nvPr/>
        </p:nvPicPr>
        <p:blipFill rotWithShape="1">
          <a:blip r:embed="rId10">
            <a:alphaModFix/>
          </a:blip>
          <a:srcRect b="0" l="0" r="0" t="0"/>
          <a:stretch/>
        </p:blipFill>
        <p:spPr>
          <a:xfrm>
            <a:off x="113122" y="65590"/>
            <a:ext cx="3512611" cy="1906003"/>
          </a:xfrm>
          <a:prstGeom prst="rect">
            <a:avLst/>
          </a:prstGeom>
          <a:noFill/>
          <a:ln>
            <a:noFill/>
          </a:ln>
        </p:spPr>
      </p:pic>
      <p:pic>
        <p:nvPicPr>
          <p:cNvPr id="255" name="Google Shape;255;p3"/>
          <p:cNvPicPr preferRelativeResize="0"/>
          <p:nvPr/>
        </p:nvPicPr>
        <p:blipFill rotWithShape="1">
          <a:blip r:embed="rId11">
            <a:alphaModFix/>
          </a:blip>
          <a:srcRect b="0" l="0" r="0" t="0"/>
          <a:stretch/>
        </p:blipFill>
        <p:spPr>
          <a:xfrm>
            <a:off x="-42126" y="1605989"/>
            <a:ext cx="1040187" cy="1170953"/>
          </a:xfrm>
          <a:prstGeom prst="rect">
            <a:avLst/>
          </a:prstGeom>
          <a:noFill/>
          <a:ln>
            <a:noFill/>
          </a:ln>
        </p:spPr>
      </p:pic>
      <p:sp>
        <p:nvSpPr>
          <p:cNvPr id="256" name="Google Shape;256;p3"/>
          <p:cNvSpPr txBox="1"/>
          <p:nvPr/>
        </p:nvSpPr>
        <p:spPr>
          <a:xfrm>
            <a:off x="3757352" y="74524"/>
            <a:ext cx="2799557" cy="635318"/>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600" u="none" cap="none" strike="noStrike">
                <a:solidFill>
                  <a:schemeClr val="accent1"/>
                </a:solidFill>
                <a:latin typeface="Gill Sans"/>
                <a:ea typeface="Gill Sans"/>
                <a:cs typeface="Gill Sans"/>
                <a:sym typeface="Gill Sans"/>
              </a:rPr>
              <a:t>ACCOMPAGNEMENT</a:t>
            </a:r>
            <a:endParaRPr>
              <a:solidFill>
                <a:schemeClr val="accent1"/>
              </a:solidFill>
            </a:endParaRPr>
          </a:p>
          <a:p>
            <a:pPr indent="0" lvl="0" marL="0" marR="0" rtl="0" algn="ctr">
              <a:lnSpc>
                <a:spcPct val="100000"/>
              </a:lnSpc>
              <a:spcBef>
                <a:spcPts val="0"/>
              </a:spcBef>
              <a:spcAft>
                <a:spcPts val="0"/>
              </a:spcAft>
              <a:buClr>
                <a:srgbClr val="000000"/>
              </a:buClr>
              <a:buSzPts val="1800"/>
              <a:buFont typeface="Arial"/>
              <a:buNone/>
            </a:pPr>
            <a:r>
              <a:rPr b="1" i="0" lang="fr-FR" sz="1600" u="none" cap="none" strike="noStrike">
                <a:solidFill>
                  <a:schemeClr val="accent1"/>
                </a:solidFill>
                <a:latin typeface="Gill Sans"/>
                <a:ea typeface="Gill Sans"/>
                <a:cs typeface="Gill Sans"/>
                <a:sym typeface="Gill Sans"/>
              </a:rPr>
              <a:t>AU GRAND AGE</a:t>
            </a:r>
            <a:endParaRPr b="1" i="0" sz="1600" u="none" cap="none" strike="noStrike">
              <a:solidFill>
                <a:schemeClr val="accent1"/>
              </a:solidFill>
              <a:latin typeface="Gill Sans"/>
              <a:ea typeface="Gill Sans"/>
              <a:cs typeface="Gill Sans"/>
              <a:sym typeface="Gill Sans"/>
            </a:endParaRPr>
          </a:p>
        </p:txBody>
      </p:sp>
      <p:pic>
        <p:nvPicPr>
          <p:cNvPr id="257" name="Google Shape;257;p3"/>
          <p:cNvPicPr preferRelativeResize="0"/>
          <p:nvPr/>
        </p:nvPicPr>
        <p:blipFill rotWithShape="1">
          <a:blip r:embed="rId12">
            <a:alphaModFix/>
          </a:blip>
          <a:srcRect b="0" l="0" r="0" t="0"/>
          <a:stretch/>
        </p:blipFill>
        <p:spPr>
          <a:xfrm>
            <a:off x="4664850" y="666025"/>
            <a:ext cx="1322100" cy="1301100"/>
          </a:xfrm>
          <a:prstGeom prst="ellipse">
            <a:avLst/>
          </a:prstGeom>
          <a:noFill/>
          <a:ln cap="flat" cmpd="sng" w="9525">
            <a:solidFill>
              <a:srgbClr val="000000"/>
            </a:solidFill>
            <a:prstDash val="solid"/>
            <a:round/>
            <a:headEnd len="sm" w="sm" type="none"/>
            <a:tailEnd len="sm" w="sm" type="none"/>
          </a:ln>
        </p:spPr>
      </p:pic>
      <p:pic>
        <p:nvPicPr>
          <p:cNvPr id="258" name="Google Shape;258;p3"/>
          <p:cNvPicPr preferRelativeResize="0"/>
          <p:nvPr/>
        </p:nvPicPr>
        <p:blipFill rotWithShape="1">
          <a:blip r:embed="rId7">
            <a:alphaModFix/>
          </a:blip>
          <a:srcRect b="0" l="0" r="0" t="0"/>
          <a:stretch/>
        </p:blipFill>
        <p:spPr>
          <a:xfrm>
            <a:off x="4035810" y="687171"/>
            <a:ext cx="550800" cy="568775"/>
          </a:xfrm>
          <a:prstGeom prst="rect">
            <a:avLst/>
          </a:prstGeom>
          <a:noFill/>
          <a:ln>
            <a:noFill/>
          </a:ln>
        </p:spPr>
      </p:pic>
      <p:pic>
        <p:nvPicPr>
          <p:cNvPr id="259" name="Google Shape;259;p3"/>
          <p:cNvPicPr preferRelativeResize="0"/>
          <p:nvPr/>
        </p:nvPicPr>
        <p:blipFill rotWithShape="1">
          <a:blip r:embed="rId13">
            <a:alphaModFix/>
          </a:blip>
          <a:srcRect b="0" l="0" r="0" t="0"/>
          <a:stretch/>
        </p:blipFill>
        <p:spPr>
          <a:xfrm>
            <a:off x="6602147" y="591600"/>
            <a:ext cx="1862100" cy="1475100"/>
          </a:xfrm>
          <a:prstGeom prst="ellipse">
            <a:avLst/>
          </a:prstGeom>
          <a:noFill/>
          <a:ln cap="flat" cmpd="sng" w="9525">
            <a:solidFill>
              <a:srgbClr val="000000"/>
            </a:solidFill>
            <a:prstDash val="solid"/>
            <a:round/>
            <a:headEnd len="sm" w="sm" type="none"/>
            <a:tailEnd len="sm" w="sm" type="none"/>
          </a:ln>
        </p:spPr>
      </p:pic>
      <p:sp>
        <p:nvSpPr>
          <p:cNvPr id="260" name="Google Shape;260;p3"/>
          <p:cNvSpPr txBox="1"/>
          <p:nvPr/>
        </p:nvSpPr>
        <p:spPr>
          <a:xfrm>
            <a:off x="6389067" y="42932"/>
            <a:ext cx="2799557" cy="635318"/>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Conducteur Autobus</a:t>
            </a:r>
            <a:endParaRPr>
              <a:solidFill>
                <a:schemeClr val="accent1"/>
              </a:solidFill>
            </a:endParaRPr>
          </a:p>
          <a:p>
            <a:pPr indent="0" lvl="0" marL="0" marR="0" rtl="0" algn="ctr">
              <a:lnSpc>
                <a:spcPct val="100000"/>
              </a:lnSpc>
              <a:spcBef>
                <a:spcPts val="0"/>
              </a:spcBef>
              <a:spcAft>
                <a:spcPts val="0"/>
              </a:spcAft>
              <a:buClr>
                <a:srgbClr val="000000"/>
              </a:buClr>
              <a:buSzPts val="1800"/>
              <a:buFont typeface="Arial"/>
              <a:buNone/>
            </a:pPr>
            <a:r>
              <a:rPr b="1" i="0" lang="fr-FR" sz="1200" u="none" cap="none" strike="noStrike">
                <a:solidFill>
                  <a:schemeClr val="accent1"/>
                </a:solidFill>
                <a:latin typeface="Gill Sans"/>
                <a:ea typeface="Gill Sans"/>
                <a:cs typeface="Gill Sans"/>
                <a:sym typeface="Gill Sans"/>
              </a:rPr>
              <a:t>Ouverture au 1</a:t>
            </a:r>
            <a:r>
              <a:rPr b="1" baseline="30000" i="0" lang="fr-FR" sz="1200" u="none" cap="none" strike="noStrike">
                <a:solidFill>
                  <a:schemeClr val="accent1"/>
                </a:solidFill>
                <a:latin typeface="Gill Sans"/>
                <a:ea typeface="Gill Sans"/>
                <a:cs typeface="Gill Sans"/>
                <a:sym typeface="Gill Sans"/>
              </a:rPr>
              <a:t>er</a:t>
            </a:r>
            <a:r>
              <a:rPr b="1" i="0" lang="fr-FR" sz="1200" u="none" cap="none" strike="noStrike">
                <a:solidFill>
                  <a:schemeClr val="accent1"/>
                </a:solidFill>
                <a:latin typeface="Gill Sans"/>
                <a:ea typeface="Gill Sans"/>
                <a:cs typeface="Gill Sans"/>
                <a:sym typeface="Gill Sans"/>
              </a:rPr>
              <a:t> septembre 2025</a:t>
            </a:r>
            <a:endParaRPr b="1" i="0" sz="1200" u="none" cap="none" strike="noStrike">
              <a:solidFill>
                <a:schemeClr val="accent1"/>
              </a:solidFill>
              <a:latin typeface="Gill Sans"/>
              <a:ea typeface="Gill Sans"/>
              <a:cs typeface="Gill Sans"/>
              <a:sym typeface="Gill Sans"/>
            </a:endParaRPr>
          </a:p>
        </p:txBody>
      </p:sp>
      <p:pic>
        <p:nvPicPr>
          <p:cNvPr id="261" name="Google Shape;261;p3"/>
          <p:cNvPicPr preferRelativeResize="0"/>
          <p:nvPr/>
        </p:nvPicPr>
        <p:blipFill rotWithShape="1">
          <a:blip r:embed="rId7">
            <a:alphaModFix/>
          </a:blip>
          <a:srcRect b="0" l="0" r="0" t="0"/>
          <a:stretch/>
        </p:blipFill>
        <p:spPr>
          <a:xfrm>
            <a:off x="5225248" y="2450608"/>
            <a:ext cx="498176" cy="469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g6d6ab22d79_0_118"/>
          <p:cNvSpPr txBox="1"/>
          <p:nvPr/>
        </p:nvSpPr>
        <p:spPr>
          <a:xfrm>
            <a:off x="381338" y="566400"/>
            <a:ext cx="3469200" cy="9366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5000" u="none" cap="none" strike="noStrike">
                <a:solidFill>
                  <a:schemeClr val="accent1"/>
                </a:solidFill>
                <a:latin typeface="Amatic SC"/>
                <a:ea typeface="Amatic SC"/>
                <a:cs typeface="Amatic SC"/>
                <a:sym typeface="Amatic SC"/>
              </a:rPr>
              <a:t>LYCÉE G. CHARPAK</a:t>
            </a:r>
            <a:r>
              <a:rPr b="1" i="0" lang="fr-FR" sz="2800" u="none" cap="none" strike="noStrike">
                <a:solidFill>
                  <a:schemeClr val="dk1"/>
                </a:solidFill>
                <a:latin typeface="Gill Sans"/>
                <a:ea typeface="Gill Sans"/>
                <a:cs typeface="Gill Sans"/>
                <a:sym typeface="Gill Sans"/>
              </a:rPr>
              <a:t> </a:t>
            </a:r>
            <a:endParaRPr b="1" i="0" sz="2800" u="none" cap="none" strike="noStrike">
              <a:solidFill>
                <a:schemeClr val="dk1"/>
              </a:solidFill>
              <a:latin typeface="Gill Sans"/>
              <a:ea typeface="Gill Sans"/>
              <a:cs typeface="Gill Sans"/>
              <a:sym typeface="Gill Sans"/>
            </a:endParaRPr>
          </a:p>
        </p:txBody>
      </p:sp>
      <p:sp>
        <p:nvSpPr>
          <p:cNvPr id="267" name="Google Shape;267;g6d6ab22d79_0_118"/>
          <p:cNvSpPr txBox="1"/>
          <p:nvPr/>
        </p:nvSpPr>
        <p:spPr>
          <a:xfrm>
            <a:off x="1442738" y="2500868"/>
            <a:ext cx="2089500" cy="1200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MAINTENANCE </a:t>
            </a:r>
            <a:br>
              <a:rPr b="1" i="0" lang="fr-FR" sz="1800" u="none" cap="none" strike="noStrike">
                <a:solidFill>
                  <a:schemeClr val="accent1"/>
                </a:solidFill>
                <a:latin typeface="Gill Sans"/>
                <a:ea typeface="Gill Sans"/>
                <a:cs typeface="Gill Sans"/>
                <a:sym typeface="Gill Sans"/>
              </a:rPr>
            </a:br>
            <a:r>
              <a:rPr b="1" i="0" lang="fr-FR" sz="1800" u="none" cap="none" strike="noStrike">
                <a:solidFill>
                  <a:schemeClr val="accent1"/>
                </a:solidFill>
                <a:latin typeface="Gill Sans"/>
                <a:ea typeface="Gill Sans"/>
                <a:cs typeface="Gill Sans"/>
                <a:sym typeface="Gill Sans"/>
              </a:rPr>
              <a:t>des MACHINES AGRICOLES </a:t>
            </a:r>
            <a:r>
              <a:rPr b="0" i="0" lang="fr-FR" sz="1800" u="none" cap="none" strike="noStrike">
                <a:solidFill>
                  <a:schemeClr val="dk1"/>
                </a:solidFill>
                <a:latin typeface="Gill Sans"/>
                <a:ea typeface="Gill Sans"/>
                <a:cs typeface="Gill Sans"/>
                <a:sym typeface="Gill Sans"/>
              </a:rPr>
              <a:t> </a:t>
            </a:r>
            <a:endParaRPr b="1" i="0" sz="1800" u="none" cap="none" strike="noStrike">
              <a:solidFill>
                <a:schemeClr val="dk1"/>
              </a:solidFill>
              <a:latin typeface="Gill Sans"/>
              <a:ea typeface="Gill Sans"/>
              <a:cs typeface="Gill Sans"/>
              <a:sym typeface="Gill Sans"/>
            </a:endParaRPr>
          </a:p>
        </p:txBody>
      </p:sp>
      <p:pic>
        <p:nvPicPr>
          <p:cNvPr id="268" name="Google Shape;268;g6d6ab22d79_0_118"/>
          <p:cNvPicPr preferRelativeResize="0"/>
          <p:nvPr/>
        </p:nvPicPr>
        <p:blipFill rotWithShape="1">
          <a:blip r:embed="rId3">
            <a:alphaModFix/>
          </a:blip>
          <a:srcRect b="0" l="0" r="0" t="0"/>
          <a:stretch/>
        </p:blipFill>
        <p:spPr>
          <a:xfrm>
            <a:off x="-2754050" y="93950"/>
            <a:ext cx="2472300" cy="1645293"/>
          </a:xfrm>
          <a:prstGeom prst="rect">
            <a:avLst/>
          </a:prstGeom>
          <a:noFill/>
          <a:ln>
            <a:noFill/>
          </a:ln>
        </p:spPr>
      </p:pic>
      <p:sp>
        <p:nvSpPr>
          <p:cNvPr id="269" name="Google Shape;269;g6d6ab22d79_0_118"/>
          <p:cNvSpPr txBox="1"/>
          <p:nvPr/>
        </p:nvSpPr>
        <p:spPr>
          <a:xfrm>
            <a:off x="5739325" y="2321275"/>
            <a:ext cx="2089500" cy="499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MAINTENANCE </a:t>
            </a:r>
            <a:br>
              <a:rPr b="1" i="0" lang="fr-FR" sz="1800" u="none" cap="none" strike="noStrike">
                <a:solidFill>
                  <a:schemeClr val="accent1"/>
                </a:solidFill>
                <a:latin typeface="Gill Sans"/>
                <a:ea typeface="Gill Sans"/>
                <a:cs typeface="Gill Sans"/>
                <a:sym typeface="Gill Sans"/>
              </a:rPr>
            </a:br>
            <a:r>
              <a:rPr b="1" i="0" lang="fr-FR" sz="1800" u="none" cap="none" strike="noStrike">
                <a:solidFill>
                  <a:schemeClr val="accent1"/>
                </a:solidFill>
                <a:latin typeface="Gill Sans"/>
                <a:ea typeface="Gill Sans"/>
                <a:cs typeface="Gill Sans"/>
                <a:sym typeface="Gill Sans"/>
              </a:rPr>
              <a:t>des ENGINS ESPACES VERTS </a:t>
            </a:r>
            <a:r>
              <a:rPr b="1" i="0" lang="fr-FR" sz="1800" u="none" cap="none" strike="noStrike">
                <a:solidFill>
                  <a:schemeClr val="dk1"/>
                </a:solidFill>
                <a:latin typeface="Gill Sans"/>
                <a:ea typeface="Gill Sans"/>
                <a:cs typeface="Gill Sans"/>
                <a:sym typeface="Gill Sans"/>
              </a:rPr>
              <a:t> </a:t>
            </a:r>
            <a:r>
              <a:rPr b="0" i="0" lang="fr-FR" sz="1800" u="none" cap="none" strike="noStrike">
                <a:solidFill>
                  <a:schemeClr val="dk1"/>
                </a:solidFill>
                <a:latin typeface="Gill Sans"/>
                <a:ea typeface="Gill Sans"/>
                <a:cs typeface="Gill Sans"/>
                <a:sym typeface="Gill Sans"/>
              </a:rPr>
              <a:t> </a:t>
            </a:r>
            <a:endParaRPr b="1" i="0" sz="1800" u="none" cap="none" strike="noStrike">
              <a:solidFill>
                <a:schemeClr val="dk1"/>
              </a:solidFill>
              <a:latin typeface="Gill Sans"/>
              <a:ea typeface="Gill Sans"/>
              <a:cs typeface="Gill Sans"/>
              <a:sym typeface="Gill Sans"/>
            </a:endParaRPr>
          </a:p>
        </p:txBody>
      </p:sp>
      <p:sp>
        <p:nvSpPr>
          <p:cNvPr id="270" name="Google Shape;270;g6d6ab22d79_0_118"/>
          <p:cNvSpPr txBox="1"/>
          <p:nvPr/>
        </p:nvSpPr>
        <p:spPr>
          <a:xfrm>
            <a:off x="-2669550" y="2550800"/>
            <a:ext cx="2622600" cy="1200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MAINTENANCE </a:t>
            </a:r>
            <a:br>
              <a:rPr b="1" i="0" lang="fr-FR" sz="1800" u="none" cap="none" strike="noStrike">
                <a:solidFill>
                  <a:schemeClr val="accent1"/>
                </a:solidFill>
                <a:latin typeface="Gill Sans"/>
                <a:ea typeface="Gill Sans"/>
                <a:cs typeface="Gill Sans"/>
                <a:sym typeface="Gill Sans"/>
              </a:rPr>
            </a:br>
            <a:r>
              <a:rPr b="1" i="0" lang="fr-FR" sz="1800" u="none" cap="none" strike="noStrike">
                <a:solidFill>
                  <a:schemeClr val="accent1"/>
                </a:solidFill>
                <a:latin typeface="Gill Sans"/>
                <a:ea typeface="Gill Sans"/>
                <a:cs typeface="Gill Sans"/>
                <a:sym typeface="Gill Sans"/>
              </a:rPr>
              <a:t>des MATÉRIELS DE CONSTRUCTION ET DE MANUTENTION  </a:t>
            </a:r>
            <a:r>
              <a:rPr b="0" i="0" lang="fr-FR" sz="1800" u="none" cap="none" strike="noStrike">
                <a:solidFill>
                  <a:schemeClr val="dk1"/>
                </a:solidFill>
                <a:latin typeface="Gill Sans"/>
                <a:ea typeface="Gill Sans"/>
                <a:cs typeface="Gill Sans"/>
                <a:sym typeface="Gill Sans"/>
              </a:rPr>
              <a:t> </a:t>
            </a:r>
            <a:endParaRPr b="1" i="0" sz="1800" u="none" cap="none" strike="noStrike">
              <a:solidFill>
                <a:schemeClr val="dk1"/>
              </a:solidFill>
              <a:latin typeface="Gill Sans"/>
              <a:ea typeface="Gill Sans"/>
              <a:cs typeface="Gill Sans"/>
              <a:sym typeface="Gill Sans"/>
            </a:endParaRPr>
          </a:p>
        </p:txBody>
      </p:sp>
      <p:pic>
        <p:nvPicPr>
          <p:cNvPr id="271" name="Google Shape;271;g6d6ab22d79_0_118"/>
          <p:cNvPicPr preferRelativeResize="0"/>
          <p:nvPr/>
        </p:nvPicPr>
        <p:blipFill rotWithShape="1">
          <a:blip r:embed="rId4">
            <a:alphaModFix/>
          </a:blip>
          <a:srcRect b="0" l="0" r="0" t="0"/>
          <a:stretch/>
        </p:blipFill>
        <p:spPr>
          <a:xfrm>
            <a:off x="5775175" y="3353275"/>
            <a:ext cx="2472300" cy="1883100"/>
          </a:xfrm>
          <a:prstGeom prst="ellipse">
            <a:avLst/>
          </a:prstGeom>
          <a:noFill/>
          <a:ln cap="flat" cmpd="sng" w="9525">
            <a:solidFill>
              <a:srgbClr val="000000"/>
            </a:solidFill>
            <a:prstDash val="solid"/>
            <a:round/>
            <a:headEnd len="sm" w="sm" type="none"/>
            <a:tailEnd len="sm" w="sm" type="none"/>
          </a:ln>
        </p:spPr>
      </p:pic>
      <p:pic>
        <p:nvPicPr>
          <p:cNvPr id="272" name="Google Shape;272;g6d6ab22d79_0_118"/>
          <p:cNvPicPr preferRelativeResize="0"/>
          <p:nvPr/>
        </p:nvPicPr>
        <p:blipFill rotWithShape="1">
          <a:blip r:embed="rId5">
            <a:alphaModFix/>
          </a:blip>
          <a:srcRect b="0" l="0" r="0" t="0"/>
          <a:stretch/>
        </p:blipFill>
        <p:spPr>
          <a:xfrm>
            <a:off x="-2384700" y="3860891"/>
            <a:ext cx="2472300" cy="1884000"/>
          </a:xfrm>
          <a:prstGeom prst="ellipse">
            <a:avLst/>
          </a:prstGeom>
          <a:noFill/>
          <a:ln cap="flat" cmpd="sng" w="9525">
            <a:solidFill>
              <a:srgbClr val="000000"/>
            </a:solidFill>
            <a:prstDash val="solid"/>
            <a:round/>
            <a:headEnd len="sm" w="sm" type="none"/>
            <a:tailEnd len="sm" w="sm" type="none"/>
          </a:ln>
        </p:spPr>
      </p:pic>
      <p:pic>
        <p:nvPicPr>
          <p:cNvPr id="273" name="Google Shape;273;g6d6ab22d79_0_118"/>
          <p:cNvPicPr preferRelativeResize="0"/>
          <p:nvPr/>
        </p:nvPicPr>
        <p:blipFill rotWithShape="1">
          <a:blip r:embed="rId6">
            <a:alphaModFix/>
          </a:blip>
          <a:srcRect b="0" l="0" r="0" t="0"/>
          <a:stretch/>
        </p:blipFill>
        <p:spPr>
          <a:xfrm>
            <a:off x="1297389" y="3861350"/>
            <a:ext cx="2380200" cy="1883100"/>
          </a:xfrm>
          <a:prstGeom prst="ellipse">
            <a:avLst/>
          </a:prstGeom>
          <a:noFill/>
          <a:ln cap="flat" cmpd="sng" w="9525">
            <a:solidFill>
              <a:srgbClr val="000000"/>
            </a:solidFill>
            <a:prstDash val="solid"/>
            <a:round/>
            <a:headEnd len="sm" w="sm" type="none"/>
            <a:tailEnd len="sm" w="sm" type="none"/>
          </a:ln>
        </p:spPr>
      </p:pic>
      <p:pic>
        <p:nvPicPr>
          <p:cNvPr id="274" name="Google Shape;274;g6d6ab22d79_0_118"/>
          <p:cNvPicPr preferRelativeResize="0"/>
          <p:nvPr/>
        </p:nvPicPr>
        <p:blipFill rotWithShape="1">
          <a:blip r:embed="rId7">
            <a:alphaModFix/>
          </a:blip>
          <a:srcRect b="0" l="0" r="0" t="0"/>
          <a:stretch/>
        </p:blipFill>
        <p:spPr>
          <a:xfrm>
            <a:off x="6317434" y="5486371"/>
            <a:ext cx="550800" cy="568775"/>
          </a:xfrm>
          <a:prstGeom prst="rect">
            <a:avLst/>
          </a:prstGeom>
          <a:noFill/>
          <a:ln>
            <a:noFill/>
          </a:ln>
        </p:spPr>
      </p:pic>
      <p:pic>
        <p:nvPicPr>
          <p:cNvPr id="275" name="Google Shape;275;g6d6ab22d79_0_118"/>
          <p:cNvPicPr preferRelativeResize="0"/>
          <p:nvPr/>
        </p:nvPicPr>
        <p:blipFill rotWithShape="1">
          <a:blip r:embed="rId8">
            <a:alphaModFix/>
          </a:blip>
          <a:srcRect b="0" l="0" r="0" t="0"/>
          <a:stretch/>
        </p:blipFill>
        <p:spPr>
          <a:xfrm>
            <a:off x="7486962" y="5492225"/>
            <a:ext cx="550800" cy="557050"/>
          </a:xfrm>
          <a:prstGeom prst="rect">
            <a:avLst/>
          </a:prstGeom>
          <a:noFill/>
          <a:ln>
            <a:noFill/>
          </a:ln>
        </p:spPr>
      </p:pic>
      <p:pic>
        <p:nvPicPr>
          <p:cNvPr id="276" name="Google Shape;276;g6d6ab22d79_0_118"/>
          <p:cNvPicPr preferRelativeResize="0"/>
          <p:nvPr/>
        </p:nvPicPr>
        <p:blipFill rotWithShape="1">
          <a:blip r:embed="rId7">
            <a:alphaModFix/>
          </a:blip>
          <a:srcRect b="0" l="0" r="0" t="0"/>
          <a:stretch/>
        </p:blipFill>
        <p:spPr>
          <a:xfrm>
            <a:off x="1774034" y="5800433"/>
            <a:ext cx="550800" cy="568775"/>
          </a:xfrm>
          <a:prstGeom prst="rect">
            <a:avLst/>
          </a:prstGeom>
          <a:noFill/>
          <a:ln>
            <a:noFill/>
          </a:ln>
        </p:spPr>
      </p:pic>
      <p:pic>
        <p:nvPicPr>
          <p:cNvPr id="277" name="Google Shape;277;g6d6ab22d79_0_118"/>
          <p:cNvPicPr preferRelativeResize="0"/>
          <p:nvPr/>
        </p:nvPicPr>
        <p:blipFill rotWithShape="1">
          <a:blip r:embed="rId8">
            <a:alphaModFix/>
          </a:blip>
          <a:srcRect b="0" l="0" r="0" t="0"/>
          <a:stretch/>
        </p:blipFill>
        <p:spPr>
          <a:xfrm>
            <a:off x="2740462" y="5806288"/>
            <a:ext cx="550800" cy="557050"/>
          </a:xfrm>
          <a:prstGeom prst="rect">
            <a:avLst/>
          </a:prstGeom>
          <a:noFill/>
          <a:ln>
            <a:noFill/>
          </a:ln>
        </p:spPr>
      </p:pic>
      <p:pic>
        <p:nvPicPr>
          <p:cNvPr id="278" name="Google Shape;278;g6d6ab22d79_0_118"/>
          <p:cNvPicPr preferRelativeResize="0"/>
          <p:nvPr/>
        </p:nvPicPr>
        <p:blipFill rotWithShape="1">
          <a:blip r:embed="rId7">
            <a:alphaModFix/>
          </a:blip>
          <a:srcRect b="0" l="0" r="0" t="0"/>
          <a:stretch/>
        </p:blipFill>
        <p:spPr>
          <a:xfrm>
            <a:off x="-2340116" y="5854696"/>
            <a:ext cx="550800" cy="568775"/>
          </a:xfrm>
          <a:prstGeom prst="rect">
            <a:avLst/>
          </a:prstGeom>
          <a:noFill/>
          <a:ln>
            <a:noFill/>
          </a:ln>
        </p:spPr>
      </p:pic>
      <p:pic>
        <p:nvPicPr>
          <p:cNvPr id="279" name="Google Shape;279;g6d6ab22d79_0_118"/>
          <p:cNvPicPr preferRelativeResize="0"/>
          <p:nvPr/>
        </p:nvPicPr>
        <p:blipFill rotWithShape="1">
          <a:blip r:embed="rId8">
            <a:alphaModFix/>
          </a:blip>
          <a:srcRect b="0" l="0" r="0" t="0"/>
          <a:stretch/>
        </p:blipFill>
        <p:spPr>
          <a:xfrm>
            <a:off x="-1673038" y="5854700"/>
            <a:ext cx="550800" cy="557050"/>
          </a:xfrm>
          <a:prstGeom prst="rect">
            <a:avLst/>
          </a:prstGeom>
          <a:noFill/>
          <a:ln>
            <a:noFill/>
          </a:ln>
        </p:spPr>
      </p:pic>
      <p:pic>
        <p:nvPicPr>
          <p:cNvPr id="280" name="Google Shape;280;g6d6ab22d79_0_118"/>
          <p:cNvPicPr preferRelativeResize="0"/>
          <p:nvPr/>
        </p:nvPicPr>
        <p:blipFill>
          <a:blip r:embed="rId9">
            <a:alphaModFix/>
          </a:blip>
          <a:stretch>
            <a:fillRect/>
          </a:stretch>
        </p:blipFill>
        <p:spPr>
          <a:xfrm>
            <a:off x="4428300" y="434550"/>
            <a:ext cx="3261980" cy="1200300"/>
          </a:xfrm>
          <a:prstGeom prst="rect">
            <a:avLst/>
          </a:prstGeom>
          <a:noFill/>
          <a:ln>
            <a:noFill/>
          </a:ln>
        </p:spPr>
      </p:pic>
      <p:sp>
        <p:nvSpPr>
          <p:cNvPr id="281" name="Google Shape;281;g6d6ab22d79_0_118"/>
          <p:cNvSpPr/>
          <p:nvPr/>
        </p:nvSpPr>
        <p:spPr>
          <a:xfrm>
            <a:off x="-844725" y="5966325"/>
            <a:ext cx="741900" cy="499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FR">
                <a:latin typeface="Source Code Pro"/>
                <a:ea typeface="Source Code Pro"/>
                <a:cs typeface="Source Code Pro"/>
                <a:sym typeface="Source Code Pro"/>
              </a:rPr>
              <a:t>TFP</a:t>
            </a:r>
            <a:endParaRPr>
              <a:latin typeface="Source Code Pro"/>
              <a:ea typeface="Source Code Pro"/>
              <a:cs typeface="Source Code Pro"/>
              <a:sym typeface="Source Code Pr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g6daddeeb4b_2_91"/>
          <p:cNvSpPr txBox="1"/>
          <p:nvPr/>
        </p:nvSpPr>
        <p:spPr>
          <a:xfrm>
            <a:off x="2190125" y="0"/>
            <a:ext cx="3654300" cy="8235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5000" u="none" cap="none" strike="noStrike">
                <a:solidFill>
                  <a:schemeClr val="accent1"/>
                </a:solidFill>
                <a:latin typeface="Amatic SC"/>
                <a:ea typeface="Amatic SC"/>
                <a:cs typeface="Amatic SC"/>
                <a:sym typeface="Amatic SC"/>
              </a:rPr>
              <a:t>EREA P. COMMERSON</a:t>
            </a:r>
            <a:endParaRPr b="1" i="0" sz="5000" u="none" cap="none" strike="noStrike">
              <a:solidFill>
                <a:schemeClr val="accent1"/>
              </a:solidFill>
              <a:latin typeface="Amatic SC"/>
              <a:ea typeface="Amatic SC"/>
              <a:cs typeface="Amatic SC"/>
              <a:sym typeface="Amatic SC"/>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Gill Sans"/>
              <a:ea typeface="Gill Sans"/>
              <a:cs typeface="Gill Sans"/>
              <a:sym typeface="Gill Sans"/>
            </a:endParaRPr>
          </a:p>
        </p:txBody>
      </p:sp>
      <p:pic>
        <p:nvPicPr>
          <p:cNvPr id="287" name="Google Shape;287;g6daddeeb4b_2_91"/>
          <p:cNvPicPr preferRelativeResize="0"/>
          <p:nvPr/>
        </p:nvPicPr>
        <p:blipFill rotWithShape="1">
          <a:blip r:embed="rId3">
            <a:alphaModFix/>
          </a:blip>
          <a:srcRect b="0" l="0" r="0" t="0"/>
          <a:stretch/>
        </p:blipFill>
        <p:spPr>
          <a:xfrm>
            <a:off x="121800" y="127700"/>
            <a:ext cx="1937141" cy="1867584"/>
          </a:xfrm>
          <a:prstGeom prst="rect">
            <a:avLst/>
          </a:prstGeom>
          <a:noFill/>
          <a:ln>
            <a:noFill/>
          </a:ln>
        </p:spPr>
      </p:pic>
      <p:pic>
        <p:nvPicPr>
          <p:cNvPr id="288" name="Google Shape;288;g6daddeeb4b_2_91"/>
          <p:cNvPicPr preferRelativeResize="0"/>
          <p:nvPr/>
        </p:nvPicPr>
        <p:blipFill rotWithShape="1">
          <a:blip r:embed="rId4">
            <a:alphaModFix/>
          </a:blip>
          <a:srcRect b="0" l="0" r="0" t="0"/>
          <a:stretch/>
        </p:blipFill>
        <p:spPr>
          <a:xfrm>
            <a:off x="6755675" y="289174"/>
            <a:ext cx="2105100" cy="1706100"/>
          </a:xfrm>
          <a:prstGeom prst="ellipse">
            <a:avLst/>
          </a:prstGeom>
          <a:noFill/>
          <a:ln cap="flat" cmpd="sng" w="9525">
            <a:solidFill>
              <a:srgbClr val="000000"/>
            </a:solidFill>
            <a:prstDash val="solid"/>
            <a:round/>
            <a:headEnd len="sm" w="sm" type="none"/>
            <a:tailEnd len="sm" w="sm" type="none"/>
          </a:ln>
        </p:spPr>
      </p:pic>
      <p:pic>
        <p:nvPicPr>
          <p:cNvPr id="289" name="Google Shape;289;g6daddeeb4b_2_91"/>
          <p:cNvPicPr preferRelativeResize="0"/>
          <p:nvPr/>
        </p:nvPicPr>
        <p:blipFill rotWithShape="1">
          <a:blip r:embed="rId5">
            <a:alphaModFix/>
          </a:blip>
          <a:srcRect b="0" l="0" r="0" t="0"/>
          <a:stretch/>
        </p:blipFill>
        <p:spPr>
          <a:xfrm>
            <a:off x="3558875" y="1433025"/>
            <a:ext cx="2105100" cy="2992800"/>
          </a:xfrm>
          <a:prstGeom prst="ellipse">
            <a:avLst/>
          </a:prstGeom>
          <a:noFill/>
          <a:ln cap="flat" cmpd="sng" w="9525">
            <a:solidFill>
              <a:srgbClr val="000000"/>
            </a:solidFill>
            <a:prstDash val="solid"/>
            <a:round/>
            <a:headEnd len="sm" w="sm" type="none"/>
            <a:tailEnd len="sm" w="sm" type="none"/>
          </a:ln>
        </p:spPr>
      </p:pic>
      <p:pic>
        <p:nvPicPr>
          <p:cNvPr id="290" name="Google Shape;290;g6daddeeb4b_2_91"/>
          <p:cNvPicPr preferRelativeResize="0"/>
          <p:nvPr/>
        </p:nvPicPr>
        <p:blipFill rotWithShape="1">
          <a:blip r:embed="rId6">
            <a:alphaModFix/>
          </a:blip>
          <a:srcRect b="0" l="0" r="0" t="0"/>
          <a:stretch/>
        </p:blipFill>
        <p:spPr>
          <a:xfrm>
            <a:off x="6454200" y="2574800"/>
            <a:ext cx="2345100" cy="1814100"/>
          </a:xfrm>
          <a:prstGeom prst="ellipse">
            <a:avLst/>
          </a:prstGeom>
          <a:noFill/>
          <a:ln cap="flat" cmpd="sng" w="9525">
            <a:solidFill>
              <a:srgbClr val="000000"/>
            </a:solidFill>
            <a:prstDash val="solid"/>
            <a:round/>
            <a:headEnd len="sm" w="sm" type="none"/>
            <a:tailEnd len="sm" w="sm" type="none"/>
          </a:ln>
        </p:spPr>
      </p:pic>
      <p:pic>
        <p:nvPicPr>
          <p:cNvPr id="291" name="Google Shape;291;g6daddeeb4b_2_91"/>
          <p:cNvPicPr preferRelativeResize="0"/>
          <p:nvPr/>
        </p:nvPicPr>
        <p:blipFill rotWithShape="1">
          <a:blip r:embed="rId7">
            <a:alphaModFix/>
          </a:blip>
          <a:srcRect b="0" l="0" r="0" t="0"/>
          <a:stretch/>
        </p:blipFill>
        <p:spPr>
          <a:xfrm>
            <a:off x="5170950" y="4749374"/>
            <a:ext cx="2105100" cy="1706100"/>
          </a:xfrm>
          <a:prstGeom prst="ellipse">
            <a:avLst/>
          </a:prstGeom>
          <a:noFill/>
          <a:ln cap="flat" cmpd="sng" w="9525">
            <a:solidFill>
              <a:srgbClr val="000000"/>
            </a:solidFill>
            <a:prstDash val="solid"/>
            <a:round/>
            <a:headEnd len="sm" w="sm" type="none"/>
            <a:tailEnd len="sm" w="sm" type="none"/>
          </a:ln>
        </p:spPr>
      </p:pic>
      <p:pic>
        <p:nvPicPr>
          <p:cNvPr id="292" name="Google Shape;292;g6daddeeb4b_2_91"/>
          <p:cNvPicPr preferRelativeResize="0"/>
          <p:nvPr/>
        </p:nvPicPr>
        <p:blipFill rotWithShape="1">
          <a:blip r:embed="rId8">
            <a:alphaModFix/>
          </a:blip>
          <a:srcRect b="0" l="0" r="0" t="0"/>
          <a:stretch/>
        </p:blipFill>
        <p:spPr>
          <a:xfrm>
            <a:off x="2266163" y="4641467"/>
            <a:ext cx="2105100" cy="1814000"/>
          </a:xfrm>
          <a:prstGeom prst="ellipse">
            <a:avLst/>
          </a:prstGeom>
          <a:noFill/>
          <a:ln cap="flat" cmpd="sng" w="9525">
            <a:solidFill>
              <a:srgbClr val="000000"/>
            </a:solidFill>
            <a:prstDash val="solid"/>
            <a:round/>
            <a:headEnd len="sm" w="sm" type="none"/>
            <a:tailEnd len="sm" w="sm" type="none"/>
          </a:ln>
        </p:spPr>
      </p:pic>
      <p:pic>
        <p:nvPicPr>
          <p:cNvPr id="293" name="Google Shape;293;g6daddeeb4b_2_91"/>
          <p:cNvPicPr preferRelativeResize="0"/>
          <p:nvPr/>
        </p:nvPicPr>
        <p:blipFill rotWithShape="1">
          <a:blip r:embed="rId9">
            <a:alphaModFix/>
          </a:blip>
          <a:srcRect b="0" l="0" r="0" t="0"/>
          <a:stretch/>
        </p:blipFill>
        <p:spPr>
          <a:xfrm>
            <a:off x="565700" y="2320257"/>
            <a:ext cx="2181300" cy="1994000"/>
          </a:xfrm>
          <a:prstGeom prst="ellipse">
            <a:avLst/>
          </a:prstGeom>
          <a:noFill/>
          <a:ln cap="flat" cmpd="sng" w="9525">
            <a:solidFill>
              <a:srgbClr val="000000"/>
            </a:solidFill>
            <a:prstDash val="solid"/>
            <a:round/>
            <a:headEnd len="sm" w="sm" type="none"/>
            <a:tailEnd len="sm" w="sm" type="none"/>
          </a:ln>
        </p:spPr>
      </p:pic>
      <p:sp>
        <p:nvSpPr>
          <p:cNvPr id="294" name="Google Shape;294;g6daddeeb4b_2_91"/>
          <p:cNvSpPr txBox="1"/>
          <p:nvPr/>
        </p:nvSpPr>
        <p:spPr>
          <a:xfrm>
            <a:off x="5490825" y="0"/>
            <a:ext cx="2576400" cy="506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lang="fr-FR" sz="1800">
                <a:solidFill>
                  <a:schemeClr val="accent1"/>
                </a:solidFill>
                <a:latin typeface="Gill Sans"/>
                <a:ea typeface="Gill Sans"/>
                <a:cs typeface="Gill Sans"/>
                <a:sym typeface="Gill Sans"/>
              </a:rPr>
              <a:t>R</a:t>
            </a:r>
            <a:r>
              <a:rPr b="1" i="0" lang="fr-FR" sz="1800" u="none" cap="none" strike="noStrike">
                <a:solidFill>
                  <a:schemeClr val="accent1"/>
                </a:solidFill>
                <a:latin typeface="Gill Sans"/>
                <a:ea typeface="Gill Sans"/>
                <a:cs typeface="Gill Sans"/>
                <a:sym typeface="Gill Sans"/>
              </a:rPr>
              <a:t>estauration</a:t>
            </a:r>
            <a:endParaRPr b="0" i="0" sz="1400" u="none" cap="none" strike="noStrike">
              <a:solidFill>
                <a:schemeClr val="accent1"/>
              </a:solidFill>
              <a:latin typeface="Arial"/>
              <a:ea typeface="Arial"/>
              <a:cs typeface="Arial"/>
              <a:sym typeface="Arial"/>
            </a:endParaRPr>
          </a:p>
        </p:txBody>
      </p:sp>
      <p:sp>
        <p:nvSpPr>
          <p:cNvPr id="295" name="Google Shape;295;g6daddeeb4b_2_91"/>
          <p:cNvSpPr txBox="1"/>
          <p:nvPr/>
        </p:nvSpPr>
        <p:spPr>
          <a:xfrm>
            <a:off x="5921088" y="2214333"/>
            <a:ext cx="2705100" cy="756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Installation sanitaire</a:t>
            </a:r>
            <a:endParaRPr b="0" i="0" sz="1400" u="none" cap="none" strike="noStrike">
              <a:solidFill>
                <a:schemeClr val="accent1"/>
              </a:solidFill>
              <a:latin typeface="Arial"/>
              <a:ea typeface="Arial"/>
              <a:cs typeface="Arial"/>
              <a:sym typeface="Arial"/>
            </a:endParaRPr>
          </a:p>
        </p:txBody>
      </p:sp>
      <p:sp>
        <p:nvSpPr>
          <p:cNvPr id="296" name="Google Shape;296;g6daddeeb4b_2_91"/>
          <p:cNvSpPr txBox="1"/>
          <p:nvPr/>
        </p:nvSpPr>
        <p:spPr>
          <a:xfrm>
            <a:off x="4943125" y="4330033"/>
            <a:ext cx="2705100" cy="634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Serrurerie métallerie</a:t>
            </a:r>
            <a:endParaRPr b="0" i="0" sz="1400" u="none" cap="none" strike="noStrike">
              <a:solidFill>
                <a:schemeClr val="accent1"/>
              </a:solidFill>
              <a:latin typeface="Arial"/>
              <a:ea typeface="Arial"/>
              <a:cs typeface="Arial"/>
              <a:sym typeface="Arial"/>
            </a:endParaRPr>
          </a:p>
        </p:txBody>
      </p:sp>
      <p:sp>
        <p:nvSpPr>
          <p:cNvPr id="297" name="Google Shape;297;g6daddeeb4b_2_91"/>
          <p:cNvSpPr txBox="1"/>
          <p:nvPr/>
        </p:nvSpPr>
        <p:spPr>
          <a:xfrm>
            <a:off x="1966150" y="4235433"/>
            <a:ext cx="2705100" cy="823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Maçonnerie</a:t>
            </a:r>
            <a:endParaRPr b="0" i="0" sz="1400" u="none" cap="none" strike="noStrike">
              <a:solidFill>
                <a:schemeClr val="accent1"/>
              </a:solidFill>
              <a:latin typeface="Arial"/>
              <a:ea typeface="Arial"/>
              <a:cs typeface="Arial"/>
              <a:sym typeface="Arial"/>
            </a:endParaRPr>
          </a:p>
        </p:txBody>
      </p:sp>
      <p:sp>
        <p:nvSpPr>
          <p:cNvPr id="298" name="Google Shape;298;g6daddeeb4b_2_91"/>
          <p:cNvSpPr txBox="1"/>
          <p:nvPr/>
        </p:nvSpPr>
        <p:spPr>
          <a:xfrm>
            <a:off x="3143613" y="1084358"/>
            <a:ext cx="2482500" cy="823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Propreté et hygiène</a:t>
            </a:r>
            <a:endParaRPr b="0" i="0" sz="1400" u="none" cap="none" strike="noStrike">
              <a:solidFill>
                <a:schemeClr val="accent1"/>
              </a:solidFill>
              <a:latin typeface="Arial"/>
              <a:ea typeface="Arial"/>
              <a:cs typeface="Arial"/>
              <a:sym typeface="Arial"/>
            </a:endParaRPr>
          </a:p>
        </p:txBody>
      </p:sp>
      <p:sp>
        <p:nvSpPr>
          <p:cNvPr id="299" name="Google Shape;299;g6daddeeb4b_2_91"/>
          <p:cNvSpPr txBox="1"/>
          <p:nvPr/>
        </p:nvSpPr>
        <p:spPr>
          <a:xfrm>
            <a:off x="512400" y="1950100"/>
            <a:ext cx="2576400" cy="634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Peinture/revêtement</a:t>
            </a:r>
            <a:endParaRPr b="0" i="0" sz="1400" u="none" cap="none" strike="noStrike">
              <a:solidFill>
                <a:schemeClr val="accent1"/>
              </a:solidFill>
              <a:latin typeface="Arial"/>
              <a:ea typeface="Arial"/>
              <a:cs typeface="Arial"/>
              <a:sym typeface="Arial"/>
            </a:endParaRPr>
          </a:p>
        </p:txBody>
      </p:sp>
      <p:pic>
        <p:nvPicPr>
          <p:cNvPr id="300" name="Google Shape;300;g6daddeeb4b_2_91"/>
          <p:cNvPicPr preferRelativeResize="0"/>
          <p:nvPr/>
        </p:nvPicPr>
        <p:blipFill rotWithShape="1">
          <a:blip r:embed="rId10">
            <a:alphaModFix/>
          </a:blip>
          <a:srcRect b="0" l="0" r="0" t="0"/>
          <a:stretch/>
        </p:blipFill>
        <p:spPr>
          <a:xfrm>
            <a:off x="1982747" y="4159233"/>
            <a:ext cx="550800" cy="568775"/>
          </a:xfrm>
          <a:prstGeom prst="rect">
            <a:avLst/>
          </a:prstGeom>
          <a:noFill/>
          <a:ln>
            <a:noFill/>
          </a:ln>
        </p:spPr>
      </p:pic>
      <p:pic>
        <p:nvPicPr>
          <p:cNvPr id="301" name="Google Shape;301;g6daddeeb4b_2_91"/>
          <p:cNvPicPr preferRelativeResize="0"/>
          <p:nvPr/>
        </p:nvPicPr>
        <p:blipFill rotWithShape="1">
          <a:blip r:embed="rId10">
            <a:alphaModFix/>
          </a:blip>
          <a:srcRect b="0" l="0" r="0" t="0"/>
          <a:stretch/>
        </p:blipFill>
        <p:spPr>
          <a:xfrm>
            <a:off x="4571997" y="4235433"/>
            <a:ext cx="550800" cy="568775"/>
          </a:xfrm>
          <a:prstGeom prst="rect">
            <a:avLst/>
          </a:prstGeom>
          <a:noFill/>
          <a:ln>
            <a:noFill/>
          </a:ln>
        </p:spPr>
      </p:pic>
      <p:pic>
        <p:nvPicPr>
          <p:cNvPr id="302" name="Google Shape;302;g6daddeeb4b_2_91"/>
          <p:cNvPicPr preferRelativeResize="0"/>
          <p:nvPr/>
        </p:nvPicPr>
        <p:blipFill rotWithShape="1">
          <a:blip r:embed="rId10">
            <a:alphaModFix/>
          </a:blip>
          <a:srcRect b="0" l="0" r="0" t="0"/>
          <a:stretch/>
        </p:blipFill>
        <p:spPr>
          <a:xfrm>
            <a:off x="4033272" y="6053958"/>
            <a:ext cx="550800" cy="568775"/>
          </a:xfrm>
          <a:prstGeom prst="rect">
            <a:avLst/>
          </a:prstGeom>
          <a:noFill/>
          <a:ln>
            <a:noFill/>
          </a:ln>
        </p:spPr>
      </p:pic>
      <p:pic>
        <p:nvPicPr>
          <p:cNvPr id="303" name="Google Shape;303;g6daddeeb4b_2_91"/>
          <p:cNvPicPr preferRelativeResize="0"/>
          <p:nvPr/>
        </p:nvPicPr>
        <p:blipFill rotWithShape="1">
          <a:blip r:embed="rId10">
            <a:alphaModFix/>
          </a:blip>
          <a:srcRect b="0" l="0" r="0" t="0"/>
          <a:stretch/>
        </p:blipFill>
        <p:spPr>
          <a:xfrm>
            <a:off x="6962697" y="6131858"/>
            <a:ext cx="550800" cy="568775"/>
          </a:xfrm>
          <a:prstGeom prst="rect">
            <a:avLst/>
          </a:prstGeom>
          <a:noFill/>
          <a:ln>
            <a:noFill/>
          </a:ln>
        </p:spPr>
      </p:pic>
      <p:pic>
        <p:nvPicPr>
          <p:cNvPr id="304" name="Google Shape;304;g6daddeeb4b_2_91"/>
          <p:cNvPicPr preferRelativeResize="0"/>
          <p:nvPr/>
        </p:nvPicPr>
        <p:blipFill rotWithShape="1">
          <a:blip r:embed="rId10">
            <a:alphaModFix/>
          </a:blip>
          <a:srcRect b="0" l="0" r="0" t="0"/>
          <a:stretch/>
        </p:blipFill>
        <p:spPr>
          <a:xfrm>
            <a:off x="8227272" y="4180608"/>
            <a:ext cx="550800" cy="568775"/>
          </a:xfrm>
          <a:prstGeom prst="rect">
            <a:avLst/>
          </a:prstGeom>
          <a:noFill/>
          <a:ln>
            <a:noFill/>
          </a:ln>
        </p:spPr>
      </p:pic>
      <p:pic>
        <p:nvPicPr>
          <p:cNvPr id="305" name="Google Shape;305;g6daddeeb4b_2_91"/>
          <p:cNvPicPr preferRelativeResize="0"/>
          <p:nvPr/>
        </p:nvPicPr>
        <p:blipFill rotWithShape="1">
          <a:blip r:embed="rId10">
            <a:alphaModFix/>
          </a:blip>
          <a:srcRect b="0" l="0" r="0" t="0"/>
          <a:stretch/>
        </p:blipFill>
        <p:spPr>
          <a:xfrm>
            <a:off x="8502947" y="1738808"/>
            <a:ext cx="550800" cy="5687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g6d06f7f975_0_206"/>
          <p:cNvSpPr txBox="1"/>
          <p:nvPr>
            <p:ph type="title"/>
          </p:nvPr>
        </p:nvSpPr>
        <p:spPr>
          <a:xfrm>
            <a:off x="145450" y="109975"/>
            <a:ext cx="3812700" cy="15375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3870"/>
              <a:buNone/>
            </a:pPr>
            <a:r>
              <a:rPr b="1" lang="fr-FR" sz="4100">
                <a:solidFill>
                  <a:srgbClr val="000000"/>
                </a:solidFill>
              </a:rPr>
              <a:t>Dans le département,</a:t>
            </a:r>
            <a:endParaRPr sz="4100">
              <a:solidFill>
                <a:srgbClr val="000000"/>
              </a:solidFill>
            </a:endParaRPr>
          </a:p>
          <a:p>
            <a:pPr indent="0" lvl="0" marL="0" rtl="0" algn="ctr">
              <a:lnSpc>
                <a:spcPct val="100000"/>
              </a:lnSpc>
              <a:spcBef>
                <a:spcPts val="0"/>
              </a:spcBef>
              <a:spcAft>
                <a:spcPts val="0"/>
              </a:spcAft>
              <a:buSzPts val="3870"/>
              <a:buNone/>
            </a:pPr>
            <a:r>
              <a:rPr b="1" lang="fr-FR" sz="4100">
                <a:solidFill>
                  <a:srgbClr val="000000"/>
                </a:solidFill>
              </a:rPr>
              <a:t>d’autres </a:t>
            </a:r>
            <a:r>
              <a:rPr lang="fr-FR" sz="4100">
                <a:solidFill>
                  <a:srgbClr val="000000"/>
                </a:solidFill>
              </a:rPr>
              <a:t>FORMATIONS…</a:t>
            </a:r>
            <a:endParaRPr b="1" sz="4100">
              <a:solidFill>
                <a:srgbClr val="000000"/>
              </a:solidFill>
            </a:endParaRPr>
          </a:p>
        </p:txBody>
      </p:sp>
      <p:sp>
        <p:nvSpPr>
          <p:cNvPr descr="https://lh5.googleusercontent.com/1_VTD8pR4LIuI5T3PLxvd453214NfOPlEHvAjfUng-hle1fxXCHFmKUZyGJIAiTL7YwAI2ASdIrqGDWZZn8KapeE2kG-WKyyilOLPg1BxYS0n2sE9rNhSA00dEh7UOJn" id="311" name="Google Shape;311;g6d06f7f975_0_206"/>
          <p:cNvSpPr/>
          <p:nvPr/>
        </p:nvSpPr>
        <p:spPr>
          <a:xfrm>
            <a:off x="155575" y="-144463"/>
            <a:ext cx="304800" cy="3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12" name="Google Shape;312;g6d06f7f975_0_206"/>
          <p:cNvPicPr preferRelativeResize="0"/>
          <p:nvPr/>
        </p:nvPicPr>
        <p:blipFill rotWithShape="1">
          <a:blip r:embed="rId3">
            <a:alphaModFix/>
          </a:blip>
          <a:srcRect b="0" l="0" r="0" t="9354"/>
          <a:stretch/>
        </p:blipFill>
        <p:spPr>
          <a:xfrm>
            <a:off x="962275" y="1706449"/>
            <a:ext cx="2476500" cy="2080750"/>
          </a:xfrm>
          <a:prstGeom prst="rect">
            <a:avLst/>
          </a:prstGeom>
          <a:noFill/>
          <a:ln>
            <a:noFill/>
          </a:ln>
        </p:spPr>
      </p:pic>
      <p:sp>
        <p:nvSpPr>
          <p:cNvPr id="313" name="Google Shape;313;g6d06f7f975_0_206"/>
          <p:cNvSpPr txBox="1"/>
          <p:nvPr/>
        </p:nvSpPr>
        <p:spPr>
          <a:xfrm>
            <a:off x="2723225" y="3327600"/>
            <a:ext cx="521100" cy="20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fr-FR" sz="600" u="none" cap="none" strike="noStrike">
                <a:solidFill>
                  <a:srgbClr val="980000"/>
                </a:solidFill>
                <a:latin typeface="Verdana"/>
                <a:ea typeface="Verdana"/>
                <a:cs typeface="Verdana"/>
                <a:sym typeface="Verdana"/>
              </a:rPr>
              <a:t>BELLEY</a:t>
            </a:r>
            <a:endParaRPr b="1" i="0" sz="600" u="none" cap="none" strike="noStrike">
              <a:solidFill>
                <a:srgbClr val="980000"/>
              </a:solidFill>
              <a:latin typeface="Verdana"/>
              <a:ea typeface="Verdana"/>
              <a:cs typeface="Verdana"/>
              <a:sym typeface="Verdana"/>
            </a:endParaRPr>
          </a:p>
        </p:txBody>
      </p:sp>
      <p:sp>
        <p:nvSpPr>
          <p:cNvPr id="314" name="Google Shape;314;g6d06f7f975_0_206"/>
          <p:cNvSpPr/>
          <p:nvPr/>
        </p:nvSpPr>
        <p:spPr>
          <a:xfrm>
            <a:off x="2650750" y="3402900"/>
            <a:ext cx="84900" cy="52200"/>
          </a:xfrm>
          <a:prstGeom prst="ellipse">
            <a:avLst/>
          </a:prstGeom>
          <a:solidFill>
            <a:srgbClr val="980000"/>
          </a:solidFill>
          <a:ln cap="flat" cmpd="sng" w="9525">
            <a:solidFill>
              <a:srgbClr val="98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g6d06f7f975_0_206"/>
          <p:cNvSpPr txBox="1"/>
          <p:nvPr/>
        </p:nvSpPr>
        <p:spPr>
          <a:xfrm>
            <a:off x="1080600" y="4633375"/>
            <a:ext cx="2843700" cy="3693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Lycée Bérard, Menuisier aluminium-verre</a:t>
            </a:r>
            <a:r>
              <a:rPr b="1" i="0" lang="fr-FR" sz="1400" u="none" cap="none" strike="noStrike">
                <a:solidFill>
                  <a:schemeClr val="accent1"/>
                </a:solidFill>
                <a:latin typeface="Arial"/>
                <a:ea typeface="Arial"/>
                <a:cs typeface="Arial"/>
                <a:sym typeface="Arial"/>
              </a:rPr>
              <a:t> </a:t>
            </a:r>
            <a:endParaRPr b="1" i="0" sz="1400" u="none" cap="none" strike="noStrike">
              <a:solidFill>
                <a:schemeClr val="accent1"/>
              </a:solidFill>
              <a:latin typeface="Arial"/>
              <a:ea typeface="Arial"/>
              <a:cs typeface="Arial"/>
              <a:sym typeface="Arial"/>
            </a:endParaRPr>
          </a:p>
        </p:txBody>
      </p:sp>
      <p:pic>
        <p:nvPicPr>
          <p:cNvPr id="316" name="Google Shape;316;g6d06f7f975_0_206"/>
          <p:cNvPicPr preferRelativeResize="0"/>
          <p:nvPr/>
        </p:nvPicPr>
        <p:blipFill rotWithShape="1">
          <a:blip r:embed="rId4">
            <a:alphaModFix/>
          </a:blip>
          <a:srcRect b="0" l="0" r="0" t="0"/>
          <a:stretch/>
        </p:blipFill>
        <p:spPr>
          <a:xfrm>
            <a:off x="6726975" y="966238"/>
            <a:ext cx="2253600" cy="1490400"/>
          </a:xfrm>
          <a:prstGeom prst="ellipse">
            <a:avLst/>
          </a:prstGeom>
          <a:noFill/>
          <a:ln cap="flat" cmpd="sng" w="9525">
            <a:solidFill>
              <a:srgbClr val="000000"/>
            </a:solidFill>
            <a:prstDash val="solid"/>
            <a:round/>
            <a:headEnd len="sm" w="sm" type="none"/>
            <a:tailEnd len="sm" w="sm" type="none"/>
          </a:ln>
        </p:spPr>
      </p:pic>
      <p:pic>
        <p:nvPicPr>
          <p:cNvPr id="317" name="Google Shape;317;g6d06f7f975_0_206"/>
          <p:cNvPicPr preferRelativeResize="0"/>
          <p:nvPr/>
        </p:nvPicPr>
        <p:blipFill rotWithShape="1">
          <a:blip r:embed="rId5">
            <a:alphaModFix/>
          </a:blip>
          <a:srcRect b="0" l="0" r="0" t="0"/>
          <a:stretch/>
        </p:blipFill>
        <p:spPr>
          <a:xfrm>
            <a:off x="2113825" y="5276175"/>
            <a:ext cx="2253000" cy="1491300"/>
          </a:xfrm>
          <a:prstGeom prst="ellipse">
            <a:avLst/>
          </a:prstGeom>
          <a:noFill/>
          <a:ln cap="flat" cmpd="sng" w="9525">
            <a:solidFill>
              <a:srgbClr val="000000"/>
            </a:solidFill>
            <a:prstDash val="solid"/>
            <a:round/>
            <a:headEnd len="sm" w="sm" type="none"/>
            <a:tailEnd len="sm" w="sm" type="none"/>
          </a:ln>
        </p:spPr>
      </p:pic>
      <p:sp>
        <p:nvSpPr>
          <p:cNvPr id="318" name="Google Shape;318;g6d06f7f975_0_206"/>
          <p:cNvSpPr txBox="1"/>
          <p:nvPr/>
        </p:nvSpPr>
        <p:spPr>
          <a:xfrm>
            <a:off x="4192200" y="597775"/>
            <a:ext cx="4386600" cy="56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Lycée Arbez Carme, plastiques et composites</a:t>
            </a:r>
            <a:endParaRPr b="1" i="0" sz="1800" u="none" cap="none" strike="noStrike">
              <a:solidFill>
                <a:schemeClr val="accent1"/>
              </a:solidFill>
              <a:latin typeface="Gill Sans"/>
              <a:ea typeface="Gill Sans"/>
              <a:cs typeface="Gill Sans"/>
              <a:sym typeface="Gill Sans"/>
            </a:endParaRPr>
          </a:p>
        </p:txBody>
      </p:sp>
      <p:sp>
        <p:nvSpPr>
          <p:cNvPr id="319" name="Google Shape;319;g6d06f7f975_0_206"/>
          <p:cNvSpPr txBox="1"/>
          <p:nvPr/>
        </p:nvSpPr>
        <p:spPr>
          <a:xfrm>
            <a:off x="3736575" y="2380088"/>
            <a:ext cx="5149800" cy="518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800"/>
              <a:buFont typeface="Arial"/>
              <a:buNone/>
            </a:pPr>
            <a:r>
              <a:rPr b="1" i="0" lang="fr-FR" sz="1800" u="none" cap="none" strike="noStrike">
                <a:solidFill>
                  <a:schemeClr val="accent1"/>
                </a:solidFill>
                <a:latin typeface="Gill Sans"/>
                <a:ea typeface="Gill Sans"/>
                <a:cs typeface="Gill Sans"/>
                <a:sym typeface="Gill Sans"/>
              </a:rPr>
              <a:t>Lycée St Exupéry, </a:t>
            </a:r>
            <a:br>
              <a:rPr b="1" i="0" lang="fr-FR" sz="1800" u="none" cap="none" strike="noStrike">
                <a:solidFill>
                  <a:schemeClr val="accent1"/>
                </a:solidFill>
                <a:latin typeface="Gill Sans"/>
                <a:ea typeface="Gill Sans"/>
                <a:cs typeface="Gill Sans"/>
                <a:sym typeface="Gill Sans"/>
              </a:rPr>
            </a:br>
            <a:r>
              <a:rPr b="1" i="0" lang="fr-FR" sz="1800" u="none" cap="none" strike="noStrike">
                <a:solidFill>
                  <a:schemeClr val="accent1"/>
                </a:solidFill>
                <a:latin typeface="Gill Sans"/>
                <a:ea typeface="Gill Sans"/>
                <a:cs typeface="Gill Sans"/>
                <a:sym typeface="Gill Sans"/>
              </a:rPr>
              <a:t>hôtellerie/restauration</a:t>
            </a:r>
            <a:endParaRPr b="1" i="0" sz="1800" u="none" cap="none" strike="noStrike">
              <a:solidFill>
                <a:schemeClr val="accent1"/>
              </a:solidFill>
              <a:latin typeface="Gill Sans"/>
              <a:ea typeface="Gill Sans"/>
              <a:cs typeface="Gill Sans"/>
              <a:sym typeface="Gill Sans"/>
            </a:endParaRPr>
          </a:p>
        </p:txBody>
      </p:sp>
      <p:pic>
        <p:nvPicPr>
          <p:cNvPr id="320" name="Google Shape;320;g6d06f7f975_0_206"/>
          <p:cNvPicPr preferRelativeResize="0"/>
          <p:nvPr/>
        </p:nvPicPr>
        <p:blipFill rotWithShape="1">
          <a:blip r:embed="rId6">
            <a:alphaModFix/>
          </a:blip>
          <a:srcRect b="0" l="0" r="0" t="0"/>
          <a:stretch/>
        </p:blipFill>
        <p:spPr>
          <a:xfrm>
            <a:off x="4688350" y="4593875"/>
            <a:ext cx="2253600" cy="1490400"/>
          </a:xfrm>
          <a:prstGeom prst="ellipse">
            <a:avLst/>
          </a:prstGeom>
          <a:noFill/>
          <a:ln cap="flat" cmpd="sng" w="9525">
            <a:solidFill>
              <a:srgbClr val="000000"/>
            </a:solidFill>
            <a:prstDash val="solid"/>
            <a:round/>
            <a:headEnd len="sm" w="sm" type="none"/>
            <a:tailEnd len="sm" w="sm" type="none"/>
          </a:ln>
        </p:spPr>
      </p:pic>
      <p:sp>
        <p:nvSpPr>
          <p:cNvPr id="321" name="Google Shape;321;g6d06f7f975_0_206"/>
          <p:cNvSpPr txBox="1"/>
          <p:nvPr/>
        </p:nvSpPr>
        <p:spPr>
          <a:xfrm>
            <a:off x="3736575" y="3828125"/>
            <a:ext cx="2990400" cy="8538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1" i="0" lang="fr-FR" sz="1800" u="none" cap="none" strike="noStrike">
                <a:solidFill>
                  <a:schemeClr val="accent1"/>
                </a:solidFill>
                <a:latin typeface="Gill Sans"/>
                <a:ea typeface="Gill Sans"/>
                <a:cs typeface="Gill Sans"/>
                <a:sym typeface="Gill Sans"/>
              </a:rPr>
              <a:t>Lycée du Bugey, froid et conditionnement d’air</a:t>
            </a:r>
            <a:endParaRPr b="0" i="0" sz="1400" u="none" cap="none" strike="noStrike">
              <a:solidFill>
                <a:schemeClr val="accent1"/>
              </a:solidFill>
              <a:latin typeface="Arial"/>
              <a:ea typeface="Arial"/>
              <a:cs typeface="Arial"/>
              <a:sym typeface="Arial"/>
            </a:endParaRPr>
          </a:p>
        </p:txBody>
      </p:sp>
      <p:pic>
        <p:nvPicPr>
          <p:cNvPr id="322" name="Google Shape;322;g6d06f7f975_0_206"/>
          <p:cNvPicPr preferRelativeResize="0"/>
          <p:nvPr/>
        </p:nvPicPr>
        <p:blipFill rotWithShape="1">
          <a:blip r:embed="rId7">
            <a:alphaModFix/>
          </a:blip>
          <a:srcRect b="0" l="0" r="0" t="0"/>
          <a:stretch/>
        </p:blipFill>
        <p:spPr>
          <a:xfrm>
            <a:off x="6221425" y="2822213"/>
            <a:ext cx="2253600" cy="1490400"/>
          </a:xfrm>
          <a:prstGeom prst="ellipse">
            <a:avLst/>
          </a:prstGeom>
          <a:noFill/>
          <a:ln cap="flat" cmpd="sng" w="9525">
            <a:solidFill>
              <a:srgbClr val="000000"/>
            </a:solidFill>
            <a:prstDash val="solid"/>
            <a:round/>
            <a:headEnd len="sm" w="sm" type="none"/>
            <a:tailEnd len="sm" w="sm" type="none"/>
          </a:ln>
        </p:spPr>
      </p:pic>
      <p:cxnSp>
        <p:nvCxnSpPr>
          <p:cNvPr id="323" name="Google Shape;323;g6d06f7f975_0_206"/>
          <p:cNvCxnSpPr/>
          <p:nvPr/>
        </p:nvCxnSpPr>
        <p:spPr>
          <a:xfrm flipH="1" rot="10800000">
            <a:off x="2622450" y="1366725"/>
            <a:ext cx="1857900" cy="963300"/>
          </a:xfrm>
          <a:prstGeom prst="straightConnector1">
            <a:avLst/>
          </a:prstGeom>
          <a:noFill/>
          <a:ln cap="flat" cmpd="sng" w="38100">
            <a:solidFill>
              <a:srgbClr val="FF0000"/>
            </a:solidFill>
            <a:prstDash val="solid"/>
            <a:round/>
            <a:headEnd len="sm" w="sm" type="none"/>
            <a:tailEnd len="sm" w="sm" type="none"/>
          </a:ln>
        </p:spPr>
      </p:cxnSp>
      <p:cxnSp>
        <p:nvCxnSpPr>
          <p:cNvPr id="324" name="Google Shape;324;g6d06f7f975_0_206"/>
          <p:cNvCxnSpPr>
            <a:endCxn id="319" idx="1"/>
          </p:cNvCxnSpPr>
          <p:nvPr/>
        </p:nvCxnSpPr>
        <p:spPr>
          <a:xfrm flipH="1" rot="10800000">
            <a:off x="2905575" y="2639438"/>
            <a:ext cx="831000" cy="39600"/>
          </a:xfrm>
          <a:prstGeom prst="straightConnector1">
            <a:avLst/>
          </a:prstGeom>
          <a:noFill/>
          <a:ln cap="flat" cmpd="sng" w="38100">
            <a:solidFill>
              <a:srgbClr val="0000FF"/>
            </a:solidFill>
            <a:prstDash val="solid"/>
            <a:round/>
            <a:headEnd len="sm" w="sm" type="none"/>
            <a:tailEnd len="sm" w="sm" type="none"/>
          </a:ln>
        </p:spPr>
      </p:cxnSp>
      <p:cxnSp>
        <p:nvCxnSpPr>
          <p:cNvPr id="325" name="Google Shape;325;g6d06f7f975_0_206"/>
          <p:cNvCxnSpPr>
            <a:stCxn id="314" idx="5"/>
            <a:endCxn id="321" idx="1"/>
          </p:cNvCxnSpPr>
          <p:nvPr/>
        </p:nvCxnSpPr>
        <p:spPr>
          <a:xfrm>
            <a:off x="2723217" y="3447455"/>
            <a:ext cx="1013400" cy="807600"/>
          </a:xfrm>
          <a:prstGeom prst="straightConnector1">
            <a:avLst/>
          </a:prstGeom>
          <a:noFill/>
          <a:ln cap="flat" cmpd="sng" w="38100">
            <a:solidFill>
              <a:srgbClr val="00FF00"/>
            </a:solidFill>
            <a:prstDash val="solid"/>
            <a:round/>
            <a:headEnd len="sm" w="sm" type="none"/>
            <a:tailEnd len="sm" w="sm" type="none"/>
          </a:ln>
        </p:spPr>
      </p:cxnSp>
      <p:cxnSp>
        <p:nvCxnSpPr>
          <p:cNvPr id="326" name="Google Shape;326;g6d06f7f975_0_206"/>
          <p:cNvCxnSpPr/>
          <p:nvPr/>
        </p:nvCxnSpPr>
        <p:spPr>
          <a:xfrm flipH="1">
            <a:off x="1952800" y="3056375"/>
            <a:ext cx="198000" cy="1537500"/>
          </a:xfrm>
          <a:prstGeom prst="straightConnector1">
            <a:avLst/>
          </a:prstGeom>
          <a:noFill/>
          <a:ln cap="flat" cmpd="sng" w="38100">
            <a:solidFill>
              <a:srgbClr val="F1C232"/>
            </a:solidFill>
            <a:prstDash val="solid"/>
            <a:round/>
            <a:headEnd len="sm" w="sm" type="none"/>
            <a:tailEnd len="sm" w="sm" type="none"/>
          </a:ln>
        </p:spPr>
      </p:cxnSp>
      <p:pic>
        <p:nvPicPr>
          <p:cNvPr id="327" name="Google Shape;327;g6d06f7f975_0_206"/>
          <p:cNvPicPr preferRelativeResize="0"/>
          <p:nvPr/>
        </p:nvPicPr>
        <p:blipFill rotWithShape="1">
          <a:blip r:embed="rId8">
            <a:alphaModFix/>
          </a:blip>
          <a:srcRect b="0" l="0" r="0" t="0"/>
          <a:stretch/>
        </p:blipFill>
        <p:spPr>
          <a:xfrm>
            <a:off x="7952000" y="2292574"/>
            <a:ext cx="550800" cy="557050"/>
          </a:xfrm>
          <a:prstGeom prst="rect">
            <a:avLst/>
          </a:prstGeom>
          <a:noFill/>
          <a:ln>
            <a:noFill/>
          </a:ln>
        </p:spPr>
      </p:pic>
      <p:pic>
        <p:nvPicPr>
          <p:cNvPr id="328" name="Google Shape;328;g6d06f7f975_0_206"/>
          <p:cNvPicPr preferRelativeResize="0"/>
          <p:nvPr/>
        </p:nvPicPr>
        <p:blipFill rotWithShape="1">
          <a:blip r:embed="rId9">
            <a:alphaModFix/>
          </a:blip>
          <a:srcRect b="0" l="0" r="0" t="0"/>
          <a:stretch/>
        </p:blipFill>
        <p:spPr>
          <a:xfrm>
            <a:off x="8503975" y="2210321"/>
            <a:ext cx="550800" cy="569160"/>
          </a:xfrm>
          <a:prstGeom prst="rect">
            <a:avLst/>
          </a:prstGeom>
          <a:noFill/>
          <a:ln>
            <a:noFill/>
          </a:ln>
        </p:spPr>
      </p:pic>
      <p:pic>
        <p:nvPicPr>
          <p:cNvPr id="329" name="Google Shape;329;g6d06f7f975_0_206"/>
          <p:cNvPicPr preferRelativeResize="0"/>
          <p:nvPr/>
        </p:nvPicPr>
        <p:blipFill rotWithShape="1">
          <a:blip r:embed="rId10">
            <a:alphaModFix/>
          </a:blip>
          <a:srcRect b="0" l="0" r="0" t="0"/>
          <a:stretch/>
        </p:blipFill>
        <p:spPr>
          <a:xfrm>
            <a:off x="7797347" y="4160258"/>
            <a:ext cx="550800" cy="568775"/>
          </a:xfrm>
          <a:prstGeom prst="rect">
            <a:avLst/>
          </a:prstGeom>
          <a:noFill/>
          <a:ln>
            <a:noFill/>
          </a:ln>
        </p:spPr>
      </p:pic>
      <p:pic>
        <p:nvPicPr>
          <p:cNvPr id="330" name="Google Shape;330;g6d06f7f975_0_206"/>
          <p:cNvPicPr preferRelativeResize="0"/>
          <p:nvPr/>
        </p:nvPicPr>
        <p:blipFill rotWithShape="1">
          <a:blip r:embed="rId8">
            <a:alphaModFix/>
          </a:blip>
          <a:srcRect b="0" l="0" r="0" t="0"/>
          <a:stretch/>
        </p:blipFill>
        <p:spPr>
          <a:xfrm>
            <a:off x="8312750" y="4160250"/>
            <a:ext cx="550800" cy="557050"/>
          </a:xfrm>
          <a:prstGeom prst="rect">
            <a:avLst/>
          </a:prstGeom>
          <a:noFill/>
          <a:ln>
            <a:noFill/>
          </a:ln>
        </p:spPr>
      </p:pic>
      <p:pic>
        <p:nvPicPr>
          <p:cNvPr id="331" name="Google Shape;331;g6d06f7f975_0_206"/>
          <p:cNvPicPr preferRelativeResize="0"/>
          <p:nvPr/>
        </p:nvPicPr>
        <p:blipFill rotWithShape="1">
          <a:blip r:embed="rId8">
            <a:alphaModFix/>
          </a:blip>
          <a:srcRect b="0" l="0" r="0" t="0"/>
          <a:stretch/>
        </p:blipFill>
        <p:spPr>
          <a:xfrm>
            <a:off x="6833800" y="5633725"/>
            <a:ext cx="550800" cy="557050"/>
          </a:xfrm>
          <a:prstGeom prst="rect">
            <a:avLst/>
          </a:prstGeom>
          <a:noFill/>
          <a:ln>
            <a:noFill/>
          </a:ln>
        </p:spPr>
      </p:pic>
      <p:pic>
        <p:nvPicPr>
          <p:cNvPr id="332" name="Google Shape;332;g6d06f7f975_0_206"/>
          <p:cNvPicPr preferRelativeResize="0"/>
          <p:nvPr/>
        </p:nvPicPr>
        <p:blipFill rotWithShape="1">
          <a:blip r:embed="rId8">
            <a:alphaModFix/>
          </a:blip>
          <a:srcRect b="0" l="0" r="0" t="0"/>
          <a:stretch/>
        </p:blipFill>
        <p:spPr>
          <a:xfrm>
            <a:off x="4192200" y="6300950"/>
            <a:ext cx="550800" cy="5570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g3251e0d8bc5_0_45"/>
          <p:cNvSpPr txBox="1"/>
          <p:nvPr>
            <p:ph type="title"/>
          </p:nvPr>
        </p:nvSpPr>
        <p:spPr>
          <a:xfrm>
            <a:off x="252275" y="77150"/>
            <a:ext cx="8681400" cy="15216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Où se renseigner</a:t>
            </a:r>
            <a:endParaRPr sz="5000"/>
          </a:p>
          <a:p>
            <a:pPr indent="0" lvl="0" marL="0" rtl="0" algn="ctr">
              <a:lnSpc>
                <a:spcPct val="100000"/>
              </a:lnSpc>
              <a:spcBef>
                <a:spcPts val="0"/>
              </a:spcBef>
              <a:spcAft>
                <a:spcPts val="0"/>
              </a:spcAft>
              <a:buClr>
                <a:srgbClr val="006B8C"/>
              </a:buClr>
              <a:buSzPts val="4300"/>
              <a:buFont typeface="Gill Sans"/>
              <a:buNone/>
            </a:pPr>
            <a:r>
              <a:rPr lang="fr-FR" sz="5000"/>
              <a:t>pour les formations professionnelles ? </a:t>
            </a:r>
            <a:endParaRPr sz="5000"/>
          </a:p>
        </p:txBody>
      </p:sp>
      <p:sp>
        <p:nvSpPr>
          <p:cNvPr id="338" name="Google Shape;338;g3251e0d8bc5_0_45"/>
          <p:cNvSpPr txBox="1"/>
          <p:nvPr>
            <p:ph idx="1" type="body"/>
          </p:nvPr>
        </p:nvSpPr>
        <p:spPr>
          <a:xfrm>
            <a:off x="252275" y="1977250"/>
            <a:ext cx="8681400" cy="4593000"/>
          </a:xfrm>
          <a:prstGeom prst="rect">
            <a:avLst/>
          </a:prstGeom>
          <a:noFill/>
          <a:ln>
            <a:noFill/>
          </a:ln>
        </p:spPr>
        <p:txBody>
          <a:bodyPr anchorCtr="0" anchor="t" bIns="45700" lIns="91425" spcFirstLastPara="1" rIns="91425" wrap="square" tIns="45700">
            <a:normAutofit fontScale="47500" lnSpcReduction="20000"/>
          </a:bodyPr>
          <a:lstStyle/>
          <a:p>
            <a:pPr indent="0" lvl="0" marL="457200" rtl="0" algn="l">
              <a:lnSpc>
                <a:spcPct val="100000"/>
              </a:lnSpc>
              <a:spcBef>
                <a:spcPts val="0"/>
              </a:spcBef>
              <a:spcAft>
                <a:spcPts val="0"/>
              </a:spcAft>
              <a:buNone/>
            </a:pPr>
            <a:r>
              <a:t/>
            </a:r>
            <a:endParaRPr sz="2800">
              <a:latin typeface="Calibri"/>
              <a:ea typeface="Calibri"/>
              <a:cs typeface="Calibri"/>
              <a:sym typeface="Calibri"/>
            </a:endParaRPr>
          </a:p>
          <a:p>
            <a:pPr indent="-369259" lvl="0" marL="457200" rtl="0" algn="l">
              <a:lnSpc>
                <a:spcPct val="100000"/>
              </a:lnSpc>
              <a:spcBef>
                <a:spcPts val="0"/>
              </a:spcBef>
              <a:spcAft>
                <a:spcPts val="0"/>
              </a:spcAft>
              <a:buSzPct val="100000"/>
              <a:buFont typeface="Calibri"/>
              <a:buChar char="★"/>
            </a:pPr>
            <a:r>
              <a:rPr b="1" lang="fr-FR" sz="4663">
                <a:latin typeface="Calibri"/>
                <a:ea typeface="Calibri"/>
                <a:cs typeface="Calibri"/>
                <a:sym typeface="Calibri"/>
              </a:rPr>
              <a:t>Les lycées professionnels</a:t>
            </a:r>
            <a:endParaRPr b="1" sz="4663">
              <a:latin typeface="Calibri"/>
              <a:ea typeface="Calibri"/>
              <a:cs typeface="Calibri"/>
              <a:sym typeface="Calibri"/>
            </a:endParaRPr>
          </a:p>
          <a:p>
            <a:pPr indent="0" lvl="0" marL="457200" rtl="0" algn="l">
              <a:lnSpc>
                <a:spcPct val="100000"/>
              </a:lnSpc>
              <a:spcBef>
                <a:spcPts val="0"/>
              </a:spcBef>
              <a:spcAft>
                <a:spcPts val="0"/>
              </a:spcAft>
              <a:buSzPct val="33382"/>
              <a:buNone/>
            </a:pPr>
            <a:r>
              <a:t/>
            </a:r>
            <a:endParaRPr sz="4663">
              <a:latin typeface="Calibri"/>
              <a:ea typeface="Calibri"/>
              <a:cs typeface="Calibri"/>
              <a:sym typeface="Calibri"/>
            </a:endParaRPr>
          </a:p>
          <a:p>
            <a:pPr indent="-369259" lvl="0" marL="457200" rtl="0" algn="l">
              <a:lnSpc>
                <a:spcPct val="100000"/>
              </a:lnSpc>
              <a:spcBef>
                <a:spcPts val="0"/>
              </a:spcBef>
              <a:spcAft>
                <a:spcPts val="0"/>
              </a:spcAft>
              <a:buSzPct val="100000"/>
              <a:buChar char="★"/>
            </a:pPr>
            <a:r>
              <a:rPr b="1" lang="fr-FR" sz="4663">
                <a:latin typeface="Calibri"/>
                <a:ea typeface="Calibri"/>
                <a:cs typeface="Calibri"/>
                <a:sym typeface="Calibri"/>
              </a:rPr>
              <a:t>Le C.I.O</a:t>
            </a:r>
            <a:r>
              <a:rPr lang="fr-FR" sz="4663">
                <a:latin typeface="Calibri"/>
                <a:ea typeface="Calibri"/>
                <a:cs typeface="Calibri"/>
                <a:sym typeface="Calibri"/>
              </a:rPr>
              <a:t>.</a:t>
            </a:r>
            <a:endParaRPr sz="4663">
              <a:latin typeface="Calibri"/>
              <a:ea typeface="Calibri"/>
              <a:cs typeface="Calibri"/>
              <a:sym typeface="Calibri"/>
            </a:endParaRPr>
          </a:p>
          <a:p>
            <a:pPr indent="0" lvl="0" marL="0" rtl="0" algn="l">
              <a:lnSpc>
                <a:spcPct val="100000"/>
              </a:lnSpc>
              <a:spcBef>
                <a:spcPts val="0"/>
              </a:spcBef>
              <a:spcAft>
                <a:spcPts val="0"/>
              </a:spcAft>
              <a:buNone/>
            </a:pPr>
            <a:r>
              <a:t/>
            </a:r>
            <a:endParaRPr sz="4663">
              <a:latin typeface="Calibri"/>
              <a:ea typeface="Calibri"/>
              <a:cs typeface="Calibri"/>
              <a:sym typeface="Calibri"/>
            </a:endParaRPr>
          </a:p>
          <a:p>
            <a:pPr indent="-369259" lvl="0" marL="457200" rtl="0" algn="l">
              <a:spcBef>
                <a:spcPts val="0"/>
              </a:spcBef>
              <a:spcAft>
                <a:spcPts val="0"/>
              </a:spcAft>
              <a:buSzPct val="100000"/>
              <a:buChar char="★"/>
            </a:pPr>
            <a:r>
              <a:rPr b="1" lang="fr-FR" sz="4663">
                <a:latin typeface="Calibri"/>
                <a:ea typeface="Calibri"/>
                <a:cs typeface="Calibri"/>
                <a:sym typeface="Calibri"/>
              </a:rPr>
              <a:t>Les CFA</a:t>
            </a:r>
            <a:r>
              <a:rPr lang="fr-FR" sz="4663">
                <a:latin typeface="Calibri"/>
                <a:ea typeface="Calibri"/>
                <a:cs typeface="Calibri"/>
                <a:sym typeface="Calibri"/>
              </a:rPr>
              <a:t> </a:t>
            </a:r>
            <a:r>
              <a:rPr b="1" lang="fr-FR" sz="4663">
                <a:latin typeface="Calibri"/>
                <a:ea typeface="Calibri"/>
                <a:cs typeface="Calibri"/>
                <a:sym typeface="Calibri"/>
              </a:rPr>
              <a:t>(apprentissage)</a:t>
            </a:r>
            <a:br>
              <a:rPr b="1" lang="fr-FR" sz="4663">
                <a:latin typeface="Calibri"/>
                <a:ea typeface="Calibri"/>
                <a:cs typeface="Calibri"/>
                <a:sym typeface="Calibri"/>
              </a:rPr>
            </a:br>
            <a:r>
              <a:rPr lang="fr-FR" sz="4663">
                <a:latin typeface="Calibri"/>
                <a:ea typeface="Calibri"/>
                <a:cs typeface="Calibri"/>
                <a:sym typeface="Calibri"/>
              </a:rPr>
              <a:t>- GRETA/CFA</a:t>
            </a:r>
            <a:br>
              <a:rPr lang="fr-FR" sz="4663">
                <a:latin typeface="Calibri"/>
                <a:ea typeface="Calibri"/>
                <a:cs typeface="Calibri"/>
                <a:sym typeface="Calibri"/>
              </a:rPr>
            </a:br>
            <a:r>
              <a:rPr lang="fr-FR" sz="4663">
                <a:latin typeface="Calibri"/>
                <a:ea typeface="Calibri"/>
                <a:cs typeface="Calibri"/>
                <a:sym typeface="Calibri"/>
              </a:rPr>
              <a:t>- CFA du BTP</a:t>
            </a:r>
            <a:br>
              <a:rPr lang="fr-FR" sz="4663">
                <a:latin typeface="Calibri"/>
                <a:ea typeface="Calibri"/>
                <a:cs typeface="Calibri"/>
                <a:sym typeface="Calibri"/>
              </a:rPr>
            </a:br>
            <a:r>
              <a:rPr lang="fr-FR" sz="4663">
                <a:latin typeface="Calibri"/>
                <a:ea typeface="Calibri"/>
                <a:cs typeface="Calibri"/>
                <a:sym typeface="Calibri"/>
              </a:rPr>
              <a:t>- l’AFPMA pour l’industrie</a:t>
            </a:r>
            <a:br>
              <a:rPr lang="fr-FR" sz="4663">
                <a:latin typeface="Calibri"/>
                <a:ea typeface="Calibri"/>
                <a:cs typeface="Calibri"/>
                <a:sym typeface="Calibri"/>
              </a:rPr>
            </a:br>
            <a:r>
              <a:rPr lang="fr-FR" sz="4663">
                <a:latin typeface="Calibri"/>
                <a:ea typeface="Calibri"/>
                <a:cs typeface="Calibri"/>
                <a:sym typeface="Calibri"/>
              </a:rPr>
              <a:t>- IFRIA pour l’agro-alimentaire</a:t>
            </a:r>
            <a:br>
              <a:rPr lang="fr-FR" sz="4663">
                <a:latin typeface="Calibri"/>
                <a:ea typeface="Calibri"/>
                <a:cs typeface="Calibri"/>
                <a:sym typeface="Calibri"/>
              </a:rPr>
            </a:br>
            <a:r>
              <a:rPr lang="fr-FR" sz="4663">
                <a:latin typeface="Calibri"/>
                <a:ea typeface="Calibri"/>
                <a:cs typeface="Calibri"/>
                <a:sym typeface="Calibri"/>
              </a:rPr>
              <a:t>- CFPPA des Sardières</a:t>
            </a:r>
            <a:br>
              <a:rPr lang="fr-FR" sz="4663">
                <a:latin typeface="Calibri"/>
                <a:ea typeface="Calibri"/>
                <a:cs typeface="Calibri"/>
                <a:sym typeface="Calibri"/>
              </a:rPr>
            </a:br>
            <a:r>
              <a:rPr lang="fr-FR" sz="4663">
                <a:latin typeface="Calibri"/>
                <a:ea typeface="Calibri"/>
                <a:cs typeface="Calibri"/>
                <a:sym typeface="Calibri"/>
              </a:rPr>
              <a:t>- CECOF à Ambérieu…</a:t>
            </a:r>
            <a:endParaRPr sz="4663">
              <a:latin typeface="Calibri"/>
              <a:ea typeface="Calibri"/>
              <a:cs typeface="Calibri"/>
              <a:sym typeface="Calibri"/>
            </a:endParaRPr>
          </a:p>
          <a:p>
            <a:pPr indent="0" lvl="0" marL="0" rtl="0" algn="l">
              <a:spcBef>
                <a:spcPts val="0"/>
              </a:spcBef>
              <a:spcAft>
                <a:spcPts val="0"/>
              </a:spcAft>
              <a:buNone/>
            </a:pPr>
            <a:r>
              <a:t/>
            </a:r>
            <a:endParaRPr sz="4663">
              <a:latin typeface="Calibri"/>
              <a:ea typeface="Calibri"/>
              <a:cs typeface="Calibri"/>
              <a:sym typeface="Calibri"/>
            </a:endParaRPr>
          </a:p>
          <a:p>
            <a:pPr indent="-369259" lvl="0" marL="457200" rtl="0" algn="l">
              <a:spcBef>
                <a:spcPts val="0"/>
              </a:spcBef>
              <a:spcAft>
                <a:spcPts val="0"/>
              </a:spcAft>
              <a:buSzPct val="100000"/>
              <a:buFont typeface="Calibri"/>
              <a:buChar char="★"/>
            </a:pPr>
            <a:r>
              <a:rPr b="1" lang="fr-FR" sz="4663">
                <a:latin typeface="Calibri"/>
                <a:ea typeface="Calibri"/>
                <a:cs typeface="Calibri"/>
                <a:sym typeface="Calibri"/>
              </a:rPr>
              <a:t>Les MFR </a:t>
            </a:r>
            <a:endParaRPr sz="4663">
              <a:latin typeface="Calibri"/>
              <a:ea typeface="Calibri"/>
              <a:cs typeface="Calibri"/>
              <a:sym typeface="Calibri"/>
            </a:endParaRPr>
          </a:p>
          <a:p>
            <a:pPr indent="0" lvl="0" marL="457200" rtl="0" algn="l">
              <a:lnSpc>
                <a:spcPct val="100000"/>
              </a:lnSpc>
              <a:spcBef>
                <a:spcPts val="0"/>
              </a:spcBef>
              <a:spcAft>
                <a:spcPts val="0"/>
              </a:spcAft>
              <a:buSzPct val="33382"/>
              <a:buNone/>
            </a:pPr>
            <a:r>
              <a:t/>
            </a:r>
            <a:endParaRPr sz="4663">
              <a:latin typeface="Calibri"/>
              <a:ea typeface="Calibri"/>
              <a:cs typeface="Calibri"/>
              <a:sym typeface="Calibri"/>
            </a:endParaRPr>
          </a:p>
          <a:p>
            <a:pPr indent="-369259" lvl="0" marL="457200" rtl="0" algn="l">
              <a:lnSpc>
                <a:spcPct val="100000"/>
              </a:lnSpc>
              <a:spcBef>
                <a:spcPts val="0"/>
              </a:spcBef>
              <a:spcAft>
                <a:spcPts val="0"/>
              </a:spcAft>
              <a:buSzPct val="100000"/>
              <a:buChar char="★"/>
            </a:pPr>
            <a:r>
              <a:rPr b="1" lang="fr-FR" sz="4663">
                <a:latin typeface="Calibri"/>
                <a:ea typeface="Calibri"/>
                <a:cs typeface="Calibri"/>
                <a:sym typeface="Calibri"/>
              </a:rPr>
              <a:t>La chambre des métiers et de l’artisanat, la </a:t>
            </a:r>
            <a:r>
              <a:rPr b="1" lang="fr-FR" sz="4663">
                <a:latin typeface="Calibri"/>
                <a:ea typeface="Calibri"/>
                <a:cs typeface="Calibri"/>
                <a:sym typeface="Calibri"/>
              </a:rPr>
              <a:t>c</a:t>
            </a:r>
            <a:r>
              <a:rPr b="1" lang="fr-FR" sz="4663">
                <a:latin typeface="Calibri"/>
                <a:ea typeface="Calibri"/>
                <a:cs typeface="Calibri"/>
                <a:sym typeface="Calibri"/>
              </a:rPr>
              <a:t>hambre de Commerce et de l’Industrie </a:t>
            </a:r>
            <a:endParaRPr sz="4663"/>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descr="C:\Users\rcalmant\Documents\Carriat\Année scolaire 2019-2020\Liaison college-lycée-supérieur\liaison college lycee\présentation collèges\archives\2019_qjplb_voiepro_scolarite-1.png" id="81" name="Google Shape;81;g6d06f7f975_0_5"/>
          <p:cNvPicPr preferRelativeResize="0"/>
          <p:nvPr>
            <p:ph idx="1" type="body"/>
          </p:nvPr>
        </p:nvPicPr>
        <p:blipFill rotWithShape="1">
          <a:blip r:embed="rId3">
            <a:alphaModFix/>
          </a:blip>
          <a:srcRect b="0" l="0" r="0" t="0"/>
          <a:stretch/>
        </p:blipFill>
        <p:spPr>
          <a:xfrm>
            <a:off x="1131476" y="206390"/>
            <a:ext cx="7858200" cy="6445200"/>
          </a:xfrm>
          <a:prstGeom prst="rect">
            <a:avLst/>
          </a:prstGeom>
          <a:noFill/>
          <a:ln>
            <a:noFill/>
          </a:ln>
        </p:spPr>
      </p:pic>
      <p:cxnSp>
        <p:nvCxnSpPr>
          <p:cNvPr id="82" name="Google Shape;82;g6d06f7f975_0_5"/>
          <p:cNvCxnSpPr/>
          <p:nvPr/>
        </p:nvCxnSpPr>
        <p:spPr>
          <a:xfrm rot="10800000">
            <a:off x="4901800" y="3509625"/>
            <a:ext cx="253200" cy="655800"/>
          </a:xfrm>
          <a:prstGeom prst="straightConnector1">
            <a:avLst/>
          </a:prstGeom>
          <a:noFill/>
          <a:ln cap="flat" cmpd="sng" w="9525">
            <a:solidFill>
              <a:schemeClr val="dk2"/>
            </a:solidFill>
            <a:prstDash val="solid"/>
            <a:round/>
            <a:headEnd len="med" w="med" type="none"/>
            <a:tailEnd len="med" w="med" type="triangle"/>
          </a:ln>
        </p:spPr>
      </p:cxnSp>
      <p:sp>
        <p:nvSpPr>
          <p:cNvPr id="83" name="Google Shape;83;g6d06f7f975_0_5"/>
          <p:cNvSpPr txBox="1"/>
          <p:nvPr/>
        </p:nvSpPr>
        <p:spPr>
          <a:xfrm>
            <a:off x="4901800" y="3509625"/>
            <a:ext cx="1012500" cy="40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FR" sz="1200">
                <a:solidFill>
                  <a:schemeClr val="dk1"/>
                </a:solidFill>
                <a:latin typeface="Gill Sans"/>
                <a:ea typeface="Gill Sans"/>
                <a:cs typeface="Gill Sans"/>
                <a:sym typeface="Gill Sans"/>
              </a:rPr>
              <a:t>passerelle</a:t>
            </a:r>
            <a:endParaRPr sz="1200">
              <a:solidFill>
                <a:schemeClr val="dk1"/>
              </a:solidFill>
              <a:latin typeface="Gill Sans"/>
              <a:ea typeface="Gill Sans"/>
              <a:cs typeface="Gill Sans"/>
              <a:sym typeface="Gill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g6d06f7f975_0_213"/>
          <p:cNvSpPr txBox="1"/>
          <p:nvPr>
            <p:ph type="title"/>
          </p:nvPr>
        </p:nvSpPr>
        <p:spPr>
          <a:xfrm>
            <a:off x="302726" y="131175"/>
            <a:ext cx="8588100" cy="1143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3870"/>
              <a:buFont typeface="Gill Sans"/>
              <a:buNone/>
            </a:pPr>
            <a:r>
              <a:rPr lang="fr-FR" sz="5000"/>
              <a:t>Journées Portes Ouvertes 2026</a:t>
            </a:r>
            <a:endParaRPr sz="5000"/>
          </a:p>
        </p:txBody>
      </p:sp>
      <p:graphicFrame>
        <p:nvGraphicFramePr>
          <p:cNvPr id="344" name="Google Shape;344;g6d06f7f975_0_213"/>
          <p:cNvGraphicFramePr/>
          <p:nvPr/>
        </p:nvGraphicFramePr>
        <p:xfrm>
          <a:off x="469050" y="1193525"/>
          <a:ext cx="3000000" cy="3000000"/>
        </p:xfrm>
        <a:graphic>
          <a:graphicData uri="http://schemas.openxmlformats.org/drawingml/2006/table">
            <a:tbl>
              <a:tblPr>
                <a:noFill/>
                <a:tableStyleId>{9112F355-5C19-45A1-8AD0-5A1FCD9FB810}</a:tableStyleId>
              </a:tblPr>
              <a:tblGrid>
                <a:gridCol w="2790250"/>
                <a:gridCol w="2790250"/>
                <a:gridCol w="2790250"/>
              </a:tblGrid>
              <a:tr h="635575">
                <a:tc rowSpan="2">
                  <a:txBody>
                    <a:bodyPr/>
                    <a:lstStyle/>
                    <a:p>
                      <a:pPr indent="0" lvl="0" marL="0" rtl="0" algn="l">
                        <a:spcBef>
                          <a:spcPts val="0"/>
                        </a:spcBef>
                        <a:spcAft>
                          <a:spcPts val="0"/>
                        </a:spcAft>
                        <a:buNone/>
                      </a:pPr>
                      <a:r>
                        <a:rPr b="1" lang="fr-FR" sz="2700"/>
                        <a:t>Les Sardières</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samedi 17 janvier</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8h30 / 12h30</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r>
              <a:tr h="635575">
                <a:tc vMerge="1"/>
                <a:tc>
                  <a:txBody>
                    <a:bodyPr/>
                    <a:lstStyle/>
                    <a:p>
                      <a:pPr indent="0" lvl="0" marL="0" rtl="0" algn="l">
                        <a:spcBef>
                          <a:spcPts val="0"/>
                        </a:spcBef>
                        <a:spcAft>
                          <a:spcPts val="0"/>
                        </a:spcAft>
                        <a:buNone/>
                      </a:pPr>
                      <a:r>
                        <a:rPr lang="fr-FR" sz="2500"/>
                        <a:t>samedi 07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8h30 / 12h30</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r>
              <a:tr h="635575">
                <a:tc rowSpan="2">
                  <a:txBody>
                    <a:bodyPr/>
                    <a:lstStyle/>
                    <a:p>
                      <a:pPr indent="0" lvl="0" marL="0" rtl="0" algn="l">
                        <a:spcBef>
                          <a:spcPts val="0"/>
                        </a:spcBef>
                        <a:spcAft>
                          <a:spcPts val="0"/>
                        </a:spcAft>
                        <a:buNone/>
                      </a:pPr>
                      <a:r>
                        <a:rPr b="1" lang="fr-FR" sz="2700"/>
                        <a:t>LP CHARPAK</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vendredi 13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15h/19h</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r>
              <a:tr h="635575">
                <a:tc vMerge="1"/>
                <a:tc>
                  <a:txBody>
                    <a:bodyPr/>
                    <a:lstStyle/>
                    <a:p>
                      <a:pPr indent="0" lvl="0" marL="0" rtl="0" algn="l">
                        <a:spcBef>
                          <a:spcPts val="0"/>
                        </a:spcBef>
                        <a:spcAft>
                          <a:spcPts val="0"/>
                        </a:spcAft>
                        <a:buNone/>
                      </a:pPr>
                      <a:r>
                        <a:rPr lang="fr-FR" sz="2500"/>
                        <a:t>samedi 14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9h/12h</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r>
              <a:tr h="635575">
                <a:tc>
                  <a:txBody>
                    <a:bodyPr/>
                    <a:lstStyle/>
                    <a:p>
                      <a:pPr indent="0" lvl="0" marL="0" rtl="0" algn="l">
                        <a:spcBef>
                          <a:spcPts val="0"/>
                        </a:spcBef>
                        <a:spcAft>
                          <a:spcPts val="0"/>
                        </a:spcAft>
                        <a:buNone/>
                      </a:pPr>
                      <a:r>
                        <a:rPr b="1" lang="fr-FR" sz="2700"/>
                        <a:t>Gabriel Voisin</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samedi 28 février</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9h / 12h</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r>
              <a:tr h="1076175">
                <a:tc>
                  <a:txBody>
                    <a:bodyPr/>
                    <a:lstStyle/>
                    <a:p>
                      <a:pPr indent="0" lvl="0" marL="0" rtl="0" algn="l">
                        <a:spcBef>
                          <a:spcPts val="0"/>
                        </a:spcBef>
                        <a:spcAft>
                          <a:spcPts val="0"/>
                        </a:spcAft>
                        <a:buNone/>
                      </a:pPr>
                      <a:r>
                        <a:rPr b="1" lang="fr-FR" sz="2700"/>
                        <a:t>EREA P. Commerson</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samedi 28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9h / 12h</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r>
              <a:tr h="635575">
                <a:tc>
                  <a:txBody>
                    <a:bodyPr/>
                    <a:lstStyle/>
                    <a:p>
                      <a:pPr indent="0" lvl="0" marL="0" rtl="0" algn="l">
                        <a:spcBef>
                          <a:spcPts val="0"/>
                        </a:spcBef>
                        <a:spcAft>
                          <a:spcPts val="0"/>
                        </a:spcAft>
                        <a:buNone/>
                      </a:pPr>
                      <a:r>
                        <a:rPr b="1" lang="fr-FR" sz="2700"/>
                        <a:t>Marcelle Pardé</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samedi 14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8h30 / 12h</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r>
              <a:tr h="635575">
                <a:tc>
                  <a:txBody>
                    <a:bodyPr/>
                    <a:lstStyle/>
                    <a:p>
                      <a:pPr indent="0" lvl="0" marL="0" rtl="0" algn="l">
                        <a:spcBef>
                          <a:spcPts val="0"/>
                        </a:spcBef>
                        <a:spcAft>
                          <a:spcPts val="0"/>
                        </a:spcAft>
                        <a:buNone/>
                      </a:pPr>
                      <a:r>
                        <a:rPr b="1" lang="fr-FR" sz="2700"/>
                        <a:t>JM Carriat</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samedi 7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8h30 / 12h30</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g6d06f7f975_0_218"/>
          <p:cNvSpPr txBox="1"/>
          <p:nvPr>
            <p:ph type="title"/>
          </p:nvPr>
        </p:nvSpPr>
        <p:spPr>
          <a:xfrm>
            <a:off x="304800" y="1260002"/>
            <a:ext cx="8537700" cy="42783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83333"/>
              </a:lnSpc>
              <a:spcBef>
                <a:spcPts val="0"/>
              </a:spcBef>
              <a:spcAft>
                <a:spcPts val="0"/>
              </a:spcAft>
              <a:buClr>
                <a:srgbClr val="006B8C"/>
              </a:buClr>
              <a:buSzPts val="5400"/>
              <a:buFont typeface="Gill Sans"/>
              <a:buNone/>
            </a:pPr>
            <a:r>
              <a:rPr lang="fr-FR" sz="5400"/>
              <a:t> </a:t>
            </a:r>
            <a:r>
              <a:rPr lang="fr-FR" sz="5000"/>
              <a:t>LA VOIE GÉNÉRALE </a:t>
            </a:r>
            <a:br>
              <a:rPr lang="fr-FR" sz="5000"/>
            </a:br>
            <a:br>
              <a:rPr lang="fr-FR" sz="5000"/>
            </a:br>
            <a:r>
              <a:rPr lang="fr-FR" sz="5000"/>
              <a:t>ET</a:t>
            </a:r>
            <a:br>
              <a:rPr lang="fr-FR" sz="5000"/>
            </a:br>
            <a:br>
              <a:rPr lang="fr-FR" sz="5000"/>
            </a:br>
            <a:r>
              <a:rPr lang="fr-FR" sz="5000"/>
              <a:t>TECHNOLOGIQUE</a:t>
            </a:r>
            <a:endParaRPr sz="50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4"/>
          <p:cNvSpPr/>
          <p:nvPr/>
        </p:nvSpPr>
        <p:spPr>
          <a:xfrm>
            <a:off x="370675" y="247475"/>
            <a:ext cx="8542500" cy="646500"/>
          </a:xfrm>
          <a:prstGeom prst="rect">
            <a:avLst/>
          </a:prstGeom>
          <a:solidFill>
            <a:srgbClr val="ED7D31"/>
          </a:solidFill>
          <a:ln cap="flat" cmpd="sng" w="12700">
            <a:solidFill>
              <a:srgbClr val="AE5A21"/>
            </a:solidFill>
            <a:prstDash val="solid"/>
            <a:miter lim="8000"/>
            <a:headEnd len="sm" w="sm" type="none"/>
            <a:tailEnd len="sm" w="sm" type="none"/>
          </a:ln>
        </p:spPr>
        <p:txBody>
          <a:bodyPr anchorCtr="1" anchor="t" bIns="34275" lIns="68575" spcFirstLastPara="1" rIns="68575" wrap="square" tIns="34275">
            <a:spAutoFit/>
          </a:bodyPr>
          <a:lstStyle/>
          <a:p>
            <a:pPr indent="0" lvl="0" marL="0" marR="0" rtl="0" algn="ctr">
              <a:lnSpc>
                <a:spcPct val="100000"/>
              </a:lnSpc>
              <a:spcBef>
                <a:spcPts val="0"/>
              </a:spcBef>
              <a:spcAft>
                <a:spcPts val="0"/>
              </a:spcAft>
              <a:buNone/>
            </a:pPr>
            <a:r>
              <a:rPr b="1" i="0" lang="fr-FR" sz="3000" u="none" cap="small" strike="noStrike">
                <a:solidFill>
                  <a:schemeClr val="accent1"/>
                </a:solidFill>
                <a:latin typeface="Calibri"/>
                <a:ea typeface="Calibri"/>
                <a:cs typeface="Calibri"/>
                <a:sym typeface="Calibri"/>
              </a:rPr>
              <a:t>Seconde générale et technologique</a:t>
            </a:r>
            <a:endParaRPr b="1" i="1" sz="3000" u="none" cap="small" strike="noStrike">
              <a:solidFill>
                <a:schemeClr val="accent1"/>
              </a:solidFill>
              <a:latin typeface="Arial"/>
              <a:ea typeface="Arial"/>
              <a:cs typeface="Arial"/>
              <a:sym typeface="Arial"/>
            </a:endParaRPr>
          </a:p>
        </p:txBody>
      </p:sp>
      <p:grpSp>
        <p:nvGrpSpPr>
          <p:cNvPr id="355" name="Google Shape;355;p4"/>
          <p:cNvGrpSpPr/>
          <p:nvPr/>
        </p:nvGrpSpPr>
        <p:grpSpPr>
          <a:xfrm>
            <a:off x="370675" y="1209692"/>
            <a:ext cx="3650629" cy="5360659"/>
            <a:chOff x="638502" y="949800"/>
            <a:chExt cx="4674900" cy="6667486"/>
          </a:xfrm>
        </p:grpSpPr>
        <p:sp>
          <p:nvSpPr>
            <p:cNvPr id="356" name="Google Shape;356;p4"/>
            <p:cNvSpPr/>
            <p:nvPr/>
          </p:nvSpPr>
          <p:spPr>
            <a:xfrm>
              <a:off x="706469" y="2859201"/>
              <a:ext cx="4606933" cy="4758085"/>
            </a:xfrm>
            <a:custGeom>
              <a:rect b="b" l="l" r="r" t="t"/>
              <a:pathLst>
                <a:path extrusionOk="0" h="1" w="1">
                  <a:moveTo>
                    <a:pt x="0" y="0"/>
                  </a:moveTo>
                  <a:lnTo>
                    <a:pt x="1" y="0"/>
                  </a:lnTo>
                  <a:lnTo>
                    <a:pt x="1" y="1"/>
                  </a:lnTo>
                  <a:lnTo>
                    <a:pt x="0" y="1"/>
                  </a:lnTo>
                  <a:close/>
                </a:path>
              </a:pathLst>
            </a:custGeom>
            <a:gradFill>
              <a:gsLst>
                <a:gs pos="0">
                  <a:srgbClr val="FFF6DB"/>
                </a:gs>
                <a:gs pos="100000">
                  <a:srgbClr val="FAD15C"/>
                </a:gs>
              </a:gsLst>
              <a:lin ang="5400012" scaled="0"/>
            </a:gradFill>
            <a:ln>
              <a:noFill/>
            </a:ln>
            <a:effectLst>
              <a:outerShdw algn="tl" dir="5400000" dist="19046">
                <a:srgbClr val="000000">
                  <a:alpha val="62745"/>
                </a:srgbClr>
              </a:outerShdw>
            </a:effectLst>
          </p:spPr>
          <p:txBody>
            <a:bodyPr anchorCtr="1" anchor="ctr" bIns="34275" lIns="68575" spcFirstLastPara="1" rIns="68575" wrap="square" tIns="34275">
              <a:noAutofit/>
            </a:bodyPr>
            <a:lstStyle/>
            <a:p>
              <a:pPr indent="0" lvl="0" marL="0" marR="0" rtl="0" algn="ctr">
                <a:lnSpc>
                  <a:spcPct val="93000"/>
                </a:lnSpc>
                <a:spcBef>
                  <a:spcPts val="0"/>
                </a:spcBef>
                <a:spcAft>
                  <a:spcPts val="0"/>
                </a:spcAft>
                <a:buNone/>
              </a:pPr>
              <a:r>
                <a:t/>
              </a:r>
              <a:endParaRPr i="0" sz="135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t/>
              </a:r>
              <a:endParaRPr i="0" sz="135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Français (4h)</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50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Histoire – Géographie (3h)</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50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2 langues vivantes (5.5h)</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50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Mathématiques (4h)</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50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Physique-Chimie (3h)</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50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S.V.T. (1.5h)</a:t>
              </a:r>
              <a:endParaRPr sz="1600">
                <a:latin typeface="Calibri"/>
                <a:ea typeface="Calibri"/>
                <a:cs typeface="Calibri"/>
                <a:sym typeface="Calibri"/>
              </a:endParaRPr>
            </a:p>
            <a:p>
              <a:pPr indent="0" lvl="0" marL="0" marR="0" rtl="0" algn="ctr">
                <a:lnSpc>
                  <a:spcPct val="93000"/>
                </a:lnSpc>
                <a:spcBef>
                  <a:spcPts val="0"/>
                </a:spcBef>
                <a:spcAft>
                  <a:spcPts val="0"/>
                </a:spcAft>
                <a:buNone/>
              </a:pPr>
              <a:r>
                <a:rPr i="0" lang="fr-FR" sz="950" u="none" cap="none" strike="noStrike">
                  <a:solidFill>
                    <a:srgbClr val="000000"/>
                  </a:solidFill>
                  <a:latin typeface="Calibri"/>
                  <a:ea typeface="Calibri"/>
                  <a:cs typeface="Calibri"/>
                  <a:sym typeface="Calibri"/>
                </a:rPr>
                <a:t>( Sciences de la Vie et de la Terre )</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95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E.M.C. (0.5h)</a:t>
              </a:r>
              <a:endParaRPr sz="1600">
                <a:latin typeface="Calibri"/>
                <a:ea typeface="Calibri"/>
                <a:cs typeface="Calibri"/>
                <a:sym typeface="Calibri"/>
              </a:endParaRPr>
            </a:p>
            <a:p>
              <a:pPr indent="0" lvl="0" marL="0" marR="0" rtl="0" algn="ctr">
                <a:lnSpc>
                  <a:spcPct val="93000"/>
                </a:lnSpc>
                <a:spcBef>
                  <a:spcPts val="0"/>
                </a:spcBef>
                <a:spcAft>
                  <a:spcPts val="0"/>
                </a:spcAft>
                <a:buNone/>
              </a:pPr>
              <a:r>
                <a:rPr i="0" lang="fr-FR" sz="950" u="none" cap="none" strike="noStrike">
                  <a:solidFill>
                    <a:srgbClr val="000000"/>
                  </a:solidFill>
                  <a:latin typeface="Calibri"/>
                  <a:ea typeface="Calibri"/>
                  <a:cs typeface="Calibri"/>
                  <a:sym typeface="Calibri"/>
                </a:rPr>
                <a:t>( Enseignement Moral et Civique)</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95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E.P.S. (2h)</a:t>
              </a:r>
              <a:endParaRPr sz="1600">
                <a:latin typeface="Calibri"/>
                <a:ea typeface="Calibri"/>
                <a:cs typeface="Calibri"/>
                <a:sym typeface="Calibri"/>
              </a:endParaRPr>
            </a:p>
            <a:p>
              <a:pPr indent="0" lvl="0" marL="0" marR="0" rtl="0" algn="ctr">
                <a:lnSpc>
                  <a:spcPct val="93000"/>
                </a:lnSpc>
                <a:spcBef>
                  <a:spcPts val="0"/>
                </a:spcBef>
                <a:spcAft>
                  <a:spcPts val="0"/>
                </a:spcAft>
                <a:buNone/>
              </a:pPr>
              <a:r>
                <a:rPr i="0" lang="fr-FR" sz="950" u="none" cap="none" strike="noStrike">
                  <a:solidFill>
                    <a:srgbClr val="000000"/>
                  </a:solidFill>
                  <a:latin typeface="Calibri"/>
                  <a:ea typeface="Calibri"/>
                  <a:cs typeface="Calibri"/>
                  <a:sym typeface="Calibri"/>
                </a:rPr>
                <a:t>( Education Physique et Sportive )</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95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rPr i="0" lang="fr-FR" sz="1550" u="none" cap="none" strike="noStrike">
                  <a:solidFill>
                    <a:srgbClr val="000000"/>
                  </a:solidFill>
                  <a:latin typeface="Calibri"/>
                  <a:ea typeface="Calibri"/>
                  <a:cs typeface="Calibri"/>
                  <a:sym typeface="Calibri"/>
                </a:rPr>
                <a:t>SES (1.5h)</a:t>
              </a:r>
              <a:endParaRPr sz="1600">
                <a:latin typeface="Calibri"/>
                <a:ea typeface="Calibri"/>
                <a:cs typeface="Calibri"/>
                <a:sym typeface="Calibri"/>
              </a:endParaRPr>
            </a:p>
            <a:p>
              <a:pPr indent="0" lvl="0" marL="0" marR="0" rtl="0" algn="ctr">
                <a:lnSpc>
                  <a:spcPct val="93000"/>
                </a:lnSpc>
                <a:spcBef>
                  <a:spcPts val="0"/>
                </a:spcBef>
                <a:spcAft>
                  <a:spcPts val="0"/>
                </a:spcAft>
                <a:buNone/>
              </a:pPr>
              <a:r>
                <a:rPr i="0" lang="fr-FR" sz="950" u="none" cap="none" strike="noStrike">
                  <a:solidFill>
                    <a:srgbClr val="000000"/>
                  </a:solidFill>
                  <a:latin typeface="Calibri"/>
                  <a:ea typeface="Calibri"/>
                  <a:cs typeface="Calibri"/>
                  <a:sym typeface="Calibri"/>
                </a:rPr>
                <a:t>(Sciences Economiques et sociales )</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b="1" i="0" sz="950" u="none" cap="none" strike="noStrike">
                <a:solidFill>
                  <a:srgbClr val="F4B183"/>
                </a:solidFill>
                <a:latin typeface="Calibri"/>
                <a:ea typeface="Calibri"/>
                <a:cs typeface="Calibri"/>
                <a:sym typeface="Calibri"/>
              </a:endParaRPr>
            </a:p>
            <a:p>
              <a:pPr indent="0" lvl="0" marL="0" marR="0" rtl="0" algn="ctr">
                <a:lnSpc>
                  <a:spcPct val="93000"/>
                </a:lnSpc>
                <a:spcBef>
                  <a:spcPts val="0"/>
                </a:spcBef>
                <a:spcAft>
                  <a:spcPts val="0"/>
                </a:spcAft>
                <a:buNone/>
              </a:pPr>
              <a:r>
                <a:rPr i="0" lang="fr-FR" u="none" cap="none" strike="noStrike">
                  <a:solidFill>
                    <a:srgbClr val="000000"/>
                  </a:solidFill>
                  <a:latin typeface="Calibri"/>
                  <a:ea typeface="Calibri"/>
                  <a:cs typeface="Calibri"/>
                  <a:sym typeface="Calibri"/>
                </a:rPr>
                <a:t>Sciences Numériques et Technologie (1.5h)</a:t>
              </a:r>
              <a:endParaRPr sz="1600">
                <a:latin typeface="Calibri"/>
                <a:ea typeface="Calibri"/>
                <a:cs typeface="Calibri"/>
                <a:sym typeface="Calibri"/>
              </a:endParaRPr>
            </a:p>
            <a:p>
              <a:pPr indent="0" lvl="0" marL="0" marR="0" rtl="0" algn="ctr">
                <a:lnSpc>
                  <a:spcPct val="93000"/>
                </a:lnSpc>
                <a:spcBef>
                  <a:spcPts val="0"/>
                </a:spcBef>
                <a:spcAft>
                  <a:spcPts val="0"/>
                </a:spcAft>
                <a:buNone/>
              </a:pPr>
              <a:r>
                <a:t/>
              </a:r>
              <a:endParaRPr i="0" sz="750" u="none" cap="none" strike="noStrike">
                <a:solidFill>
                  <a:srgbClr val="000000"/>
                </a:solidFill>
                <a:latin typeface="Calibri"/>
                <a:ea typeface="Calibri"/>
                <a:cs typeface="Calibri"/>
                <a:sym typeface="Calibri"/>
              </a:endParaRPr>
            </a:p>
            <a:p>
              <a:pPr indent="0" lvl="0" marL="0" marR="0" rtl="0" algn="ctr">
                <a:lnSpc>
                  <a:spcPct val="93000"/>
                </a:lnSpc>
                <a:spcBef>
                  <a:spcPts val="0"/>
                </a:spcBef>
                <a:spcAft>
                  <a:spcPts val="0"/>
                </a:spcAft>
                <a:buNone/>
              </a:pPr>
              <a:r>
                <a:t/>
              </a:r>
              <a:endParaRPr i="0" sz="1350" u="none" cap="none" strike="noStrike">
                <a:solidFill>
                  <a:srgbClr val="000000"/>
                </a:solidFill>
                <a:latin typeface="Calibri"/>
                <a:ea typeface="Calibri"/>
                <a:cs typeface="Calibri"/>
                <a:sym typeface="Calibri"/>
              </a:endParaRPr>
            </a:p>
          </p:txBody>
        </p:sp>
        <p:sp>
          <p:nvSpPr>
            <p:cNvPr id="357" name="Google Shape;357;p4"/>
            <p:cNvSpPr/>
            <p:nvPr/>
          </p:nvSpPr>
          <p:spPr>
            <a:xfrm>
              <a:off x="706466" y="949800"/>
              <a:ext cx="4606933" cy="1197867"/>
            </a:xfrm>
            <a:custGeom>
              <a:rect b="b" l="l" r="r" t="t"/>
              <a:pathLst>
                <a:path extrusionOk="0" h="1" w="1">
                  <a:moveTo>
                    <a:pt x="0" y="0"/>
                  </a:moveTo>
                  <a:lnTo>
                    <a:pt x="1" y="0"/>
                  </a:lnTo>
                  <a:lnTo>
                    <a:pt x="1" y="1"/>
                  </a:lnTo>
                  <a:lnTo>
                    <a:pt x="0" y="1"/>
                  </a:lnTo>
                  <a:close/>
                </a:path>
              </a:pathLst>
            </a:custGeom>
            <a:gradFill>
              <a:gsLst>
                <a:gs pos="0">
                  <a:srgbClr val="FFF6DB"/>
                </a:gs>
                <a:gs pos="100000">
                  <a:srgbClr val="FAD15C"/>
                </a:gs>
              </a:gsLst>
              <a:lin ang="5400012" scaled="0"/>
            </a:gradFill>
            <a:ln>
              <a:noFill/>
            </a:ln>
            <a:effectLst>
              <a:outerShdw algn="tl" dir="5400000" dist="19046">
                <a:srgbClr val="000000">
                  <a:alpha val="62745"/>
                </a:srgbClr>
              </a:outerShdw>
            </a:effectLst>
          </p:spPr>
          <p:txBody>
            <a:bodyPr anchorCtr="1" anchor="ctr" bIns="34275" lIns="68575" spcFirstLastPara="1" rIns="68575" wrap="square" tIns="34275">
              <a:noAutofit/>
            </a:bodyPr>
            <a:lstStyle/>
            <a:p>
              <a:pPr indent="0" lvl="0" marL="0" marR="0" rtl="0" algn="ctr">
                <a:lnSpc>
                  <a:spcPct val="93000"/>
                </a:lnSpc>
                <a:spcBef>
                  <a:spcPts val="0"/>
                </a:spcBef>
                <a:spcAft>
                  <a:spcPts val="0"/>
                </a:spcAft>
                <a:buNone/>
              </a:pPr>
              <a:r>
                <a:rPr i="0" lang="fr-FR" sz="3000" u="none" cap="none" strike="noStrike">
                  <a:solidFill>
                    <a:srgbClr val="000000"/>
                  </a:solidFill>
                  <a:latin typeface="Calibri"/>
                  <a:ea typeface="Calibri"/>
                  <a:cs typeface="Calibri"/>
                  <a:sym typeface="Calibri"/>
                </a:rPr>
                <a:t>Enseignements </a:t>
              </a:r>
              <a:endParaRPr sz="3000">
                <a:latin typeface="Calibri"/>
                <a:ea typeface="Calibri"/>
                <a:cs typeface="Calibri"/>
                <a:sym typeface="Calibri"/>
              </a:endParaRPr>
            </a:p>
            <a:p>
              <a:pPr indent="0" lvl="0" marL="0" marR="0" rtl="0" algn="ctr">
                <a:lnSpc>
                  <a:spcPct val="93000"/>
                </a:lnSpc>
                <a:spcBef>
                  <a:spcPts val="0"/>
                </a:spcBef>
                <a:spcAft>
                  <a:spcPts val="0"/>
                </a:spcAft>
                <a:buNone/>
              </a:pPr>
              <a:r>
                <a:rPr i="0" lang="fr-FR" sz="3000" u="none" cap="none" strike="noStrike">
                  <a:solidFill>
                    <a:srgbClr val="000000"/>
                  </a:solidFill>
                  <a:latin typeface="Calibri"/>
                  <a:ea typeface="Calibri"/>
                  <a:cs typeface="Calibri"/>
                  <a:sym typeface="Calibri"/>
                </a:rPr>
                <a:t>communs</a:t>
              </a:r>
              <a:endParaRPr sz="3000">
                <a:latin typeface="Calibri"/>
                <a:ea typeface="Calibri"/>
                <a:cs typeface="Calibri"/>
                <a:sym typeface="Calibri"/>
              </a:endParaRPr>
            </a:p>
          </p:txBody>
        </p:sp>
        <p:sp>
          <p:nvSpPr>
            <p:cNvPr id="358" name="Google Shape;358;p4"/>
            <p:cNvSpPr/>
            <p:nvPr/>
          </p:nvSpPr>
          <p:spPr>
            <a:xfrm>
              <a:off x="638502" y="2255794"/>
              <a:ext cx="4674900" cy="495300"/>
            </a:xfrm>
            <a:custGeom>
              <a:rect b="b" l="l" r="r" t="t"/>
              <a:pathLst>
                <a:path extrusionOk="0" h="120000" w="120000">
                  <a:moveTo>
                    <a:pt x="0" y="20000"/>
                  </a:moveTo>
                  <a:lnTo>
                    <a:pt x="0" y="20000"/>
                  </a:lnTo>
                  <a:cubicBezTo>
                    <a:pt x="0" y="8954"/>
                    <a:pt x="2388" y="0"/>
                    <a:pt x="5333" y="0"/>
                  </a:cubicBezTo>
                  <a:lnTo>
                    <a:pt x="114667" y="0"/>
                  </a:lnTo>
                  <a:cubicBezTo>
                    <a:pt x="116081" y="0"/>
                    <a:pt x="117438" y="2107"/>
                    <a:pt x="118438" y="5858"/>
                  </a:cubicBezTo>
                  <a:cubicBezTo>
                    <a:pt x="119438" y="9609"/>
                    <a:pt x="120000" y="14696"/>
                    <a:pt x="120000" y="20000"/>
                  </a:cubicBezTo>
                  <a:lnTo>
                    <a:pt x="120000" y="100000"/>
                  </a:lnTo>
                  <a:cubicBezTo>
                    <a:pt x="120000" y="111046"/>
                    <a:pt x="117612" y="120000"/>
                    <a:pt x="114667" y="120000"/>
                  </a:cubicBezTo>
                  <a:lnTo>
                    <a:pt x="5333" y="120000"/>
                  </a:lnTo>
                  <a:lnTo>
                    <a:pt x="5333" y="120000"/>
                  </a:lnTo>
                  <a:cubicBezTo>
                    <a:pt x="3919" y="120000"/>
                    <a:pt x="2562" y="117893"/>
                    <a:pt x="1562" y="114142"/>
                  </a:cubicBezTo>
                  <a:cubicBezTo>
                    <a:pt x="562" y="110391"/>
                    <a:pt x="0" y="105304"/>
                    <a:pt x="0" y="100000"/>
                  </a:cubicBezTo>
                  <a:close/>
                </a:path>
              </a:pathLst>
            </a:custGeom>
            <a:noFill/>
            <a:ln>
              <a:noFill/>
            </a:ln>
          </p:spPr>
          <p:txBody>
            <a:bodyPr anchorCtr="1" anchor="ctr" bIns="34275" lIns="68575" spcFirstLastPara="1" rIns="68575" wrap="square" tIns="34275">
              <a:noAutofit/>
            </a:bodyPr>
            <a:lstStyle/>
            <a:p>
              <a:pPr indent="0" lvl="0" marL="0" marR="0" rtl="0" algn="ctr">
                <a:lnSpc>
                  <a:spcPct val="93000"/>
                </a:lnSpc>
                <a:spcBef>
                  <a:spcPts val="0"/>
                </a:spcBef>
                <a:spcAft>
                  <a:spcPts val="0"/>
                </a:spcAft>
                <a:buNone/>
              </a:pPr>
              <a:r>
                <a:rPr b="1" i="0" lang="fr-FR" sz="2300" u="none" cap="none" strike="noStrike">
                  <a:solidFill>
                    <a:srgbClr val="000000"/>
                  </a:solidFill>
                  <a:latin typeface="Calibri"/>
                  <a:ea typeface="Calibri"/>
                  <a:cs typeface="Calibri"/>
                  <a:sym typeface="Calibri"/>
                </a:rPr>
                <a:t>26h30</a:t>
              </a:r>
              <a:endParaRPr b="1" sz="2300">
                <a:latin typeface="Calibri"/>
                <a:ea typeface="Calibri"/>
                <a:cs typeface="Calibri"/>
                <a:sym typeface="Calibri"/>
              </a:endParaRPr>
            </a:p>
          </p:txBody>
        </p:sp>
      </p:grpSp>
      <p:sp>
        <p:nvSpPr>
          <p:cNvPr id="359" name="Google Shape;359;p4"/>
          <p:cNvSpPr/>
          <p:nvPr/>
        </p:nvSpPr>
        <p:spPr>
          <a:xfrm>
            <a:off x="4021298" y="3040481"/>
            <a:ext cx="400047" cy="342900"/>
          </a:xfrm>
          <a:custGeom>
            <a:rect b="b" l="l" r="r" t="t"/>
            <a:pathLst>
              <a:path extrusionOk="0" h="120000" w="120000">
                <a:moveTo>
                  <a:pt x="0" y="60000"/>
                </a:moveTo>
                <a:lnTo>
                  <a:pt x="0" y="60000"/>
                </a:lnTo>
                <a:cubicBezTo>
                  <a:pt x="0" y="26863"/>
                  <a:pt x="26863" y="0"/>
                  <a:pt x="60000" y="0"/>
                </a:cubicBezTo>
                <a:cubicBezTo>
                  <a:pt x="93137" y="0"/>
                  <a:pt x="120000" y="26863"/>
                  <a:pt x="120000" y="60000"/>
                </a:cubicBezTo>
                <a:cubicBezTo>
                  <a:pt x="120000" y="93137"/>
                  <a:pt x="93137" y="120000"/>
                  <a:pt x="60000" y="120000"/>
                </a:cubicBezTo>
                <a:cubicBezTo>
                  <a:pt x="26863" y="120000"/>
                  <a:pt x="0" y="93137"/>
                  <a:pt x="0" y="60000"/>
                </a:cubicBezTo>
                <a:close/>
              </a:path>
            </a:pathLst>
          </a:custGeom>
          <a:noFill/>
          <a:ln>
            <a:noFill/>
          </a:ln>
        </p:spPr>
        <p:txBody>
          <a:bodyPr anchorCtr="0" anchor="ctr" bIns="26975" lIns="26975" spcFirstLastPara="1" rIns="26975" wrap="square" tIns="26975">
            <a:noAutofit/>
          </a:bodyPr>
          <a:lstStyle/>
          <a:p>
            <a:pPr indent="0" lvl="0" marL="0" marR="0" rtl="0" algn="l">
              <a:lnSpc>
                <a:spcPct val="93000"/>
              </a:lnSpc>
              <a:spcBef>
                <a:spcPts val="0"/>
              </a:spcBef>
              <a:spcAft>
                <a:spcPts val="0"/>
              </a:spcAft>
              <a:buNone/>
            </a:pPr>
            <a:r>
              <a:rPr b="1" i="0" lang="fr-FR" sz="3000" u="none" cap="none" strike="noStrike">
                <a:solidFill>
                  <a:srgbClr val="002060"/>
                </a:solidFill>
                <a:latin typeface="Calibri"/>
                <a:ea typeface="Calibri"/>
                <a:cs typeface="Calibri"/>
                <a:sym typeface="Calibri"/>
              </a:rPr>
              <a:t>+</a:t>
            </a:r>
            <a:endParaRPr/>
          </a:p>
        </p:txBody>
      </p:sp>
      <p:grpSp>
        <p:nvGrpSpPr>
          <p:cNvPr id="360" name="Google Shape;360;p4"/>
          <p:cNvGrpSpPr/>
          <p:nvPr/>
        </p:nvGrpSpPr>
        <p:grpSpPr>
          <a:xfrm>
            <a:off x="4316399" y="2210875"/>
            <a:ext cx="4616550" cy="2255527"/>
            <a:chOff x="5755198" y="1804834"/>
            <a:chExt cx="6155400" cy="3007369"/>
          </a:xfrm>
        </p:grpSpPr>
        <p:sp>
          <p:nvSpPr>
            <p:cNvPr id="361" name="Google Shape;361;p4"/>
            <p:cNvSpPr/>
            <p:nvPr/>
          </p:nvSpPr>
          <p:spPr>
            <a:xfrm>
              <a:off x="5755198" y="1804834"/>
              <a:ext cx="6155400" cy="495300"/>
            </a:xfrm>
            <a:custGeom>
              <a:rect b="b" l="l" r="r" t="t"/>
              <a:pathLst>
                <a:path extrusionOk="0" h="120000" w="120000">
                  <a:moveTo>
                    <a:pt x="0" y="20000"/>
                  </a:moveTo>
                  <a:lnTo>
                    <a:pt x="0" y="20000"/>
                  </a:lnTo>
                  <a:cubicBezTo>
                    <a:pt x="0" y="8954"/>
                    <a:pt x="2794" y="0"/>
                    <a:pt x="6240" y="0"/>
                  </a:cubicBezTo>
                  <a:lnTo>
                    <a:pt x="113760" y="0"/>
                  </a:lnTo>
                  <a:cubicBezTo>
                    <a:pt x="115415" y="0"/>
                    <a:pt x="117002" y="2107"/>
                    <a:pt x="118172" y="5858"/>
                  </a:cubicBezTo>
                  <a:cubicBezTo>
                    <a:pt x="119343" y="9609"/>
                    <a:pt x="120000" y="14696"/>
                    <a:pt x="120000" y="20000"/>
                  </a:cubicBezTo>
                  <a:lnTo>
                    <a:pt x="120000" y="100000"/>
                  </a:lnTo>
                  <a:cubicBezTo>
                    <a:pt x="120000" y="111046"/>
                    <a:pt x="117206" y="120000"/>
                    <a:pt x="113760" y="120000"/>
                  </a:cubicBezTo>
                  <a:lnTo>
                    <a:pt x="6240" y="120000"/>
                  </a:lnTo>
                  <a:lnTo>
                    <a:pt x="6240" y="120000"/>
                  </a:lnTo>
                  <a:cubicBezTo>
                    <a:pt x="4585" y="120000"/>
                    <a:pt x="2998" y="117893"/>
                    <a:pt x="1828" y="114142"/>
                  </a:cubicBezTo>
                  <a:cubicBezTo>
                    <a:pt x="657" y="110391"/>
                    <a:pt x="0" y="105304"/>
                    <a:pt x="0" y="100000"/>
                  </a:cubicBezTo>
                  <a:close/>
                </a:path>
              </a:pathLst>
            </a:custGeom>
            <a:noFill/>
            <a:ln>
              <a:noFill/>
            </a:ln>
          </p:spPr>
          <p:txBody>
            <a:bodyPr anchorCtr="1" anchor="ctr" bIns="34275" lIns="68575" spcFirstLastPara="1" rIns="68575" wrap="square" tIns="34275">
              <a:noAutofit/>
            </a:bodyPr>
            <a:lstStyle/>
            <a:p>
              <a:pPr indent="0" lvl="0" marL="0" marR="0" rtl="0" algn="ctr">
                <a:lnSpc>
                  <a:spcPct val="93000"/>
                </a:lnSpc>
                <a:spcBef>
                  <a:spcPts val="0"/>
                </a:spcBef>
                <a:spcAft>
                  <a:spcPts val="0"/>
                </a:spcAft>
                <a:buNone/>
              </a:pPr>
              <a:r>
                <a:rPr b="1" i="0" lang="fr-FR" sz="2300" u="none" cap="none" strike="noStrike">
                  <a:solidFill>
                    <a:srgbClr val="000000"/>
                  </a:solidFill>
                  <a:latin typeface="Calibri"/>
                  <a:ea typeface="Calibri"/>
                  <a:cs typeface="Calibri"/>
                  <a:sym typeface="Calibri"/>
                </a:rPr>
                <a:t>1h3</a:t>
              </a:r>
              <a:r>
                <a:rPr b="1" lang="fr-FR" sz="2300">
                  <a:latin typeface="Calibri"/>
                  <a:ea typeface="Calibri"/>
                  <a:cs typeface="Calibri"/>
                  <a:sym typeface="Calibri"/>
                </a:rPr>
                <a:t>0        et/ou          3h</a:t>
              </a:r>
              <a:endParaRPr b="1" i="0" sz="2300" u="none" cap="none" strike="noStrike">
                <a:solidFill>
                  <a:srgbClr val="000000"/>
                </a:solidFill>
                <a:latin typeface="Calibri"/>
                <a:ea typeface="Calibri"/>
                <a:cs typeface="Calibri"/>
                <a:sym typeface="Calibri"/>
              </a:endParaRPr>
            </a:p>
          </p:txBody>
        </p:sp>
        <p:sp>
          <p:nvSpPr>
            <p:cNvPr id="362" name="Google Shape;362;p4"/>
            <p:cNvSpPr/>
            <p:nvPr/>
          </p:nvSpPr>
          <p:spPr>
            <a:xfrm>
              <a:off x="6027761" y="4316900"/>
              <a:ext cx="1587498" cy="495303"/>
            </a:xfrm>
            <a:custGeom>
              <a:rect b="b" l="l" r="r" t="t"/>
              <a:pathLst>
                <a:path extrusionOk="0" h="120000" w="120000">
                  <a:moveTo>
                    <a:pt x="0" y="20000"/>
                  </a:moveTo>
                  <a:lnTo>
                    <a:pt x="0" y="20000"/>
                  </a:lnTo>
                  <a:cubicBezTo>
                    <a:pt x="0" y="8954"/>
                    <a:pt x="2794" y="0"/>
                    <a:pt x="6240" y="0"/>
                  </a:cubicBezTo>
                  <a:lnTo>
                    <a:pt x="113760" y="0"/>
                  </a:lnTo>
                  <a:cubicBezTo>
                    <a:pt x="115415" y="0"/>
                    <a:pt x="117002" y="2107"/>
                    <a:pt x="118172" y="5858"/>
                  </a:cubicBezTo>
                  <a:cubicBezTo>
                    <a:pt x="119343" y="9609"/>
                    <a:pt x="120000" y="14696"/>
                    <a:pt x="120000" y="20000"/>
                  </a:cubicBezTo>
                  <a:lnTo>
                    <a:pt x="120000" y="100000"/>
                  </a:lnTo>
                  <a:cubicBezTo>
                    <a:pt x="120000" y="111046"/>
                    <a:pt x="117206" y="120000"/>
                    <a:pt x="113760" y="120000"/>
                  </a:cubicBezTo>
                  <a:lnTo>
                    <a:pt x="6240" y="120000"/>
                  </a:lnTo>
                  <a:lnTo>
                    <a:pt x="6240" y="120000"/>
                  </a:lnTo>
                  <a:cubicBezTo>
                    <a:pt x="4585" y="120000"/>
                    <a:pt x="2998" y="117893"/>
                    <a:pt x="1828" y="114142"/>
                  </a:cubicBezTo>
                  <a:cubicBezTo>
                    <a:pt x="657" y="110391"/>
                    <a:pt x="0" y="105304"/>
                    <a:pt x="0" y="100000"/>
                  </a:cubicBezTo>
                  <a:close/>
                </a:path>
              </a:pathLst>
            </a:custGeom>
            <a:noFill/>
            <a:ln>
              <a:noFill/>
            </a:ln>
            <a:effectLst>
              <a:outerShdw algn="tl" dir="5400000" dist="19046">
                <a:srgbClr val="000000">
                  <a:alpha val="62745"/>
                </a:srgbClr>
              </a:outerShdw>
            </a:effectLst>
          </p:spPr>
          <p:txBody>
            <a:bodyPr anchorCtr="1" anchor="ctr" bIns="34275" lIns="68575" spcFirstLastPara="1" rIns="68575" wrap="square" tIns="34275">
              <a:noAutofit/>
            </a:bodyPr>
            <a:lstStyle/>
            <a:p>
              <a:pPr indent="0" lvl="0" marL="0" marR="0" rtl="0" algn="ctr">
                <a:lnSpc>
                  <a:spcPct val="93000"/>
                </a:lnSpc>
                <a:spcBef>
                  <a:spcPts val="0"/>
                </a:spcBef>
                <a:spcAft>
                  <a:spcPts val="0"/>
                </a:spcAft>
                <a:buNone/>
              </a:pPr>
              <a:r>
                <a:t/>
              </a:r>
              <a:endParaRPr b="1" i="0" sz="1350" u="none" cap="none" strike="noStrike">
                <a:solidFill>
                  <a:srgbClr val="000000"/>
                </a:solidFill>
                <a:latin typeface="Arial"/>
                <a:ea typeface="Arial"/>
                <a:cs typeface="Arial"/>
                <a:sym typeface="Arial"/>
              </a:endParaRPr>
            </a:p>
          </p:txBody>
        </p:sp>
        <p:sp>
          <p:nvSpPr>
            <p:cNvPr id="363" name="Google Shape;363;p4"/>
            <p:cNvSpPr/>
            <p:nvPr/>
          </p:nvSpPr>
          <p:spPr>
            <a:xfrm>
              <a:off x="6171779" y="3697989"/>
              <a:ext cx="1571634" cy="457200"/>
            </a:xfrm>
            <a:custGeom>
              <a:rect b="b" l="l" r="r" t="t"/>
              <a:pathLst>
                <a:path extrusionOk="0" h="120000" w="120000">
                  <a:moveTo>
                    <a:pt x="0" y="60000"/>
                  </a:moveTo>
                  <a:lnTo>
                    <a:pt x="0" y="60000"/>
                  </a:lnTo>
                  <a:cubicBezTo>
                    <a:pt x="0" y="26863"/>
                    <a:pt x="26863" y="0"/>
                    <a:pt x="60000" y="0"/>
                  </a:cubicBezTo>
                  <a:cubicBezTo>
                    <a:pt x="93137" y="0"/>
                    <a:pt x="120000" y="26863"/>
                    <a:pt x="120000" y="60000"/>
                  </a:cubicBezTo>
                  <a:cubicBezTo>
                    <a:pt x="120000" y="93137"/>
                    <a:pt x="93137" y="120000"/>
                    <a:pt x="60000" y="120000"/>
                  </a:cubicBezTo>
                  <a:cubicBezTo>
                    <a:pt x="26863" y="120000"/>
                    <a:pt x="0" y="93137"/>
                    <a:pt x="0" y="60000"/>
                  </a:cubicBezTo>
                  <a:close/>
                </a:path>
              </a:pathLst>
            </a:custGeom>
            <a:noFill/>
            <a:ln>
              <a:noFill/>
            </a:ln>
          </p:spPr>
          <p:txBody>
            <a:bodyPr anchorCtr="0" anchor="ctr" bIns="26975" lIns="26975" spcFirstLastPara="1" rIns="26975" wrap="square" tIns="26975">
              <a:noAutofit/>
            </a:bodyPr>
            <a:lstStyle/>
            <a:p>
              <a:pPr indent="0" lvl="0" marL="0" marR="0" rtl="0" algn="l">
                <a:lnSpc>
                  <a:spcPct val="93000"/>
                </a:lnSpc>
                <a:spcBef>
                  <a:spcPts val="0"/>
                </a:spcBef>
                <a:spcAft>
                  <a:spcPts val="0"/>
                </a:spcAft>
                <a:buNone/>
              </a:pPr>
              <a:r>
                <a:t/>
              </a:r>
              <a:endParaRPr b="1" i="0" sz="1350" u="none" cap="none" strike="noStrike">
                <a:solidFill>
                  <a:srgbClr val="000000"/>
                </a:solidFill>
                <a:latin typeface="Arial"/>
                <a:ea typeface="Arial"/>
                <a:cs typeface="Arial"/>
                <a:sym typeface="Arial"/>
              </a:endParaRPr>
            </a:p>
          </p:txBody>
        </p:sp>
      </p:grpSp>
      <p:sp>
        <p:nvSpPr>
          <p:cNvPr id="364" name="Google Shape;364;p4"/>
          <p:cNvSpPr txBox="1"/>
          <p:nvPr/>
        </p:nvSpPr>
        <p:spPr>
          <a:xfrm>
            <a:off x="4230700" y="5923850"/>
            <a:ext cx="4682700" cy="646500"/>
          </a:xfrm>
          <a:prstGeom prst="rect">
            <a:avLst/>
          </a:prstGeom>
          <a:solidFill>
            <a:srgbClr val="FF9900"/>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fr-FR" sz="1300" u="none" cap="none" strike="noStrike">
                <a:solidFill>
                  <a:schemeClr val="accent1"/>
                </a:solidFill>
              </a:rPr>
              <a:t>Attention, les options ne sont pas dérogatoires, ne sont pas obligatoires et il n’est pas toujours possible ou judicieux de les cumuler</a:t>
            </a:r>
            <a:endParaRPr b="1" sz="1500">
              <a:solidFill>
                <a:schemeClr val="accent1"/>
              </a:solidFill>
            </a:endParaRPr>
          </a:p>
        </p:txBody>
      </p:sp>
      <p:grpSp>
        <p:nvGrpSpPr>
          <p:cNvPr id="365" name="Google Shape;365;p4"/>
          <p:cNvGrpSpPr/>
          <p:nvPr/>
        </p:nvGrpSpPr>
        <p:grpSpPr>
          <a:xfrm>
            <a:off x="4281525" y="1209702"/>
            <a:ext cx="4616550" cy="4551492"/>
            <a:chOff x="5708701" y="587700"/>
            <a:chExt cx="6155400" cy="4509107"/>
          </a:xfrm>
        </p:grpSpPr>
        <p:sp>
          <p:nvSpPr>
            <p:cNvPr id="366" name="Google Shape;366;p4"/>
            <p:cNvSpPr/>
            <p:nvPr/>
          </p:nvSpPr>
          <p:spPr>
            <a:xfrm>
              <a:off x="5708701" y="587700"/>
              <a:ext cx="6155400" cy="960000"/>
            </a:xfrm>
            <a:prstGeom prst="rect">
              <a:avLst/>
            </a:prstGeom>
            <a:gradFill>
              <a:gsLst>
                <a:gs pos="0">
                  <a:srgbClr val="FFC746"/>
                </a:gs>
                <a:gs pos="100000">
                  <a:srgbClr val="FFC600"/>
                </a:gs>
              </a:gsLst>
              <a:lin ang="5400012" scaled="0"/>
            </a:gradFill>
            <a:ln>
              <a:noFill/>
            </a:ln>
            <a:effectLst>
              <a:outerShdw algn="tl" dir="5400000" dist="19046">
                <a:srgbClr val="000000">
                  <a:alpha val="62750"/>
                </a:srgbClr>
              </a:outerShdw>
            </a:effectLst>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lang="fr-FR" sz="3000">
                  <a:latin typeface="Calibri"/>
                  <a:ea typeface="Calibri"/>
                  <a:cs typeface="Calibri"/>
                  <a:sym typeface="Calibri"/>
                </a:rPr>
                <a:t>Enseignements optionnels</a:t>
              </a:r>
              <a:endParaRPr>
                <a:solidFill>
                  <a:schemeClr val="accent1"/>
                </a:solidFill>
              </a:endParaRPr>
            </a:p>
          </p:txBody>
        </p:sp>
        <p:sp>
          <p:nvSpPr>
            <p:cNvPr id="367" name="Google Shape;367;p4"/>
            <p:cNvSpPr/>
            <p:nvPr/>
          </p:nvSpPr>
          <p:spPr>
            <a:xfrm>
              <a:off x="8984034" y="1956406"/>
              <a:ext cx="2880000" cy="3140400"/>
            </a:xfrm>
            <a:prstGeom prst="rect">
              <a:avLst/>
            </a:prstGeom>
            <a:gradFill>
              <a:gsLst>
                <a:gs pos="0">
                  <a:srgbClr val="FFC746"/>
                </a:gs>
                <a:gs pos="100000">
                  <a:srgbClr val="FFC600"/>
                </a:gs>
              </a:gsLst>
              <a:lin ang="5400012" scaled="0"/>
            </a:gradFill>
            <a:ln>
              <a:noFill/>
            </a:ln>
            <a:effectLst>
              <a:outerShdw algn="tl" dir="5400000" dist="19046">
                <a:srgbClr val="000000">
                  <a:alpha val="62750"/>
                </a:srgbClr>
              </a:outerShdw>
            </a:effectLst>
          </p:spPr>
          <p:txBody>
            <a:bodyPr anchorCtr="1" anchor="ctr" bIns="34275" lIns="68575" spcFirstLastPara="1" rIns="68575" wrap="square" tIns="34275">
              <a:noAutofit/>
            </a:bodyPr>
            <a:lstStyle/>
            <a:p>
              <a:pPr indent="-107950" lvl="0" marL="0"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LCA : Latin ou grec</a:t>
              </a:r>
              <a:endParaRPr sz="1700">
                <a:solidFill>
                  <a:schemeClr val="accent1"/>
                </a:solidFill>
                <a:latin typeface="Calibri"/>
                <a:ea typeface="Calibri"/>
                <a:cs typeface="Calibri"/>
                <a:sym typeface="Calibri"/>
              </a:endParaRPr>
            </a:p>
            <a:p>
              <a:pPr indent="-107950" lvl="0" marL="0"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LVC Italien, russe,chinois</a:t>
              </a:r>
              <a:endParaRPr i="0" sz="1700" u="none" cap="none" strike="noStrike">
                <a:solidFill>
                  <a:schemeClr val="accent1"/>
                </a:solidFill>
                <a:latin typeface="Calibri"/>
                <a:ea typeface="Calibri"/>
                <a:cs typeface="Calibri"/>
                <a:sym typeface="Calibri"/>
              </a:endParaRPr>
            </a:p>
            <a:p>
              <a:pPr indent="-107950" lvl="0" marL="0" rtl="0" algn="ctr">
                <a:spcBef>
                  <a:spcPts val="0"/>
                </a:spcBef>
                <a:spcAft>
                  <a:spcPts val="0"/>
                </a:spcAft>
                <a:buClr>
                  <a:schemeClr val="accent1"/>
                </a:buClr>
                <a:buSzPts val="1700"/>
                <a:buFont typeface="Calibri"/>
                <a:buChar char="✔"/>
              </a:pPr>
              <a:r>
                <a:rPr lang="fr-FR" sz="1700">
                  <a:solidFill>
                    <a:schemeClr val="accent1"/>
                  </a:solidFill>
                  <a:latin typeface="Calibri"/>
                  <a:ea typeface="Calibri"/>
                  <a:cs typeface="Calibri"/>
                  <a:sym typeface="Calibri"/>
                </a:rPr>
                <a:t>Musique</a:t>
              </a:r>
              <a:endParaRPr sz="1700">
                <a:solidFill>
                  <a:schemeClr val="accent1"/>
                </a:solidFill>
                <a:latin typeface="Calibri"/>
                <a:ea typeface="Calibri"/>
                <a:cs typeface="Calibri"/>
                <a:sym typeface="Calibri"/>
              </a:endParaRPr>
            </a:p>
            <a:p>
              <a:pPr indent="-107950" lvl="0" marL="0" rtl="0" algn="ctr">
                <a:spcBef>
                  <a:spcPts val="0"/>
                </a:spcBef>
                <a:spcAft>
                  <a:spcPts val="0"/>
                </a:spcAft>
                <a:buClr>
                  <a:schemeClr val="accent1"/>
                </a:buClr>
                <a:buSzPts val="1700"/>
                <a:buFont typeface="Calibri"/>
                <a:buChar char="✔"/>
              </a:pPr>
              <a:r>
                <a:rPr lang="fr-FR" sz="1700">
                  <a:solidFill>
                    <a:schemeClr val="accent1"/>
                  </a:solidFill>
                  <a:latin typeface="Calibri"/>
                  <a:ea typeface="Calibri"/>
                  <a:cs typeface="Calibri"/>
                  <a:sym typeface="Calibri"/>
                </a:rPr>
                <a:t>Théâtre</a:t>
              </a:r>
              <a:endParaRPr sz="1700">
                <a:solidFill>
                  <a:schemeClr val="accent1"/>
                </a:solidFill>
                <a:latin typeface="Calibri"/>
                <a:ea typeface="Calibri"/>
                <a:cs typeface="Calibri"/>
                <a:sym typeface="Calibri"/>
              </a:endParaRPr>
            </a:p>
            <a:p>
              <a:pPr indent="-107950" lvl="0" marL="0" rtl="0" algn="ctr">
                <a:spcBef>
                  <a:spcPts val="0"/>
                </a:spcBef>
                <a:spcAft>
                  <a:spcPts val="0"/>
                </a:spcAft>
                <a:buClr>
                  <a:schemeClr val="accent1"/>
                </a:buClr>
                <a:buSzPts val="1700"/>
                <a:buFont typeface="Calibri"/>
                <a:buChar char="✔"/>
              </a:pPr>
              <a:r>
                <a:rPr lang="fr-FR" sz="1700">
                  <a:solidFill>
                    <a:schemeClr val="accent1"/>
                  </a:solidFill>
                  <a:latin typeface="Calibri"/>
                  <a:ea typeface="Calibri"/>
                  <a:cs typeface="Calibri"/>
                  <a:sym typeface="Calibri"/>
                </a:rPr>
                <a:t>Arts plastiques</a:t>
              </a:r>
              <a:endParaRPr sz="1700">
                <a:solidFill>
                  <a:schemeClr val="accent1"/>
                </a:solidFill>
                <a:latin typeface="Calibri"/>
                <a:ea typeface="Calibri"/>
                <a:cs typeface="Calibri"/>
                <a:sym typeface="Calibri"/>
              </a:endParaRPr>
            </a:p>
            <a:p>
              <a:pPr indent="-107950" lvl="0" marL="0" rtl="0" algn="ctr">
                <a:spcBef>
                  <a:spcPts val="0"/>
                </a:spcBef>
                <a:spcAft>
                  <a:spcPts val="0"/>
                </a:spcAft>
                <a:buClr>
                  <a:schemeClr val="accent1"/>
                </a:buClr>
                <a:buSzPts val="1700"/>
                <a:buFont typeface="Calibri"/>
                <a:buChar char="✔"/>
              </a:pPr>
              <a:r>
                <a:rPr lang="fr-FR" sz="1700">
                  <a:solidFill>
                    <a:schemeClr val="accent1"/>
                  </a:solidFill>
                  <a:latin typeface="Calibri"/>
                  <a:ea typeface="Calibri"/>
                  <a:cs typeface="Calibri"/>
                  <a:sym typeface="Calibri"/>
                </a:rPr>
                <a:t>Cinéma audio-visuel</a:t>
              </a:r>
              <a:endParaRPr sz="1700">
                <a:solidFill>
                  <a:schemeClr val="accent1"/>
                </a:solidFill>
                <a:latin typeface="Calibri"/>
                <a:ea typeface="Calibri"/>
                <a:cs typeface="Calibri"/>
                <a:sym typeface="Calibri"/>
              </a:endParaRPr>
            </a:p>
            <a:p>
              <a:pPr indent="-107950" lvl="0" marL="0"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HiDA</a:t>
              </a:r>
              <a:r>
                <a:rPr lang="fr-FR" sz="1700">
                  <a:solidFill>
                    <a:schemeClr val="accent1"/>
                  </a:solidFill>
                  <a:latin typeface="Calibri"/>
                  <a:ea typeface="Calibri"/>
                  <a:cs typeface="Calibri"/>
                  <a:sym typeface="Calibri"/>
                </a:rPr>
                <a:t> : </a:t>
              </a:r>
              <a:r>
                <a:rPr i="0" lang="fr-FR" sz="1700" u="none" cap="none" strike="noStrike">
                  <a:solidFill>
                    <a:schemeClr val="accent1"/>
                  </a:solidFill>
                  <a:latin typeface="Calibri"/>
                  <a:ea typeface="Calibri"/>
                  <a:cs typeface="Calibri"/>
                  <a:sym typeface="Calibri"/>
                </a:rPr>
                <a:t>Histoire des Arts</a:t>
              </a:r>
              <a:endParaRPr i="0" sz="1700" u="none" cap="none" strike="noStrike">
                <a:solidFill>
                  <a:schemeClr val="accent1"/>
                </a:solidFill>
                <a:latin typeface="Calibri"/>
                <a:ea typeface="Calibri"/>
                <a:cs typeface="Calibri"/>
                <a:sym typeface="Calibri"/>
              </a:endParaRPr>
            </a:p>
            <a:p>
              <a:pPr indent="-107950" lvl="0" marL="0"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EPS</a:t>
              </a:r>
              <a:endParaRPr i="0" sz="1700" u="none" cap="none" strike="noStrike">
                <a:solidFill>
                  <a:schemeClr val="accent1"/>
                </a:solidFill>
                <a:latin typeface="Calibri"/>
                <a:ea typeface="Calibri"/>
                <a:cs typeface="Calibri"/>
                <a:sym typeface="Calibri"/>
              </a:endParaRPr>
            </a:p>
            <a:p>
              <a:pPr indent="-107950" lvl="0" marL="0" marR="0" rtl="0" algn="ctr">
                <a:lnSpc>
                  <a:spcPct val="100000"/>
                </a:lnSpc>
                <a:spcBef>
                  <a:spcPts val="0"/>
                </a:spcBef>
                <a:spcAft>
                  <a:spcPts val="0"/>
                </a:spcAft>
                <a:buClr>
                  <a:schemeClr val="accent1"/>
                </a:buClr>
                <a:buSzPts val="1700"/>
                <a:buFont typeface="Calibri"/>
                <a:buChar char="✔"/>
              </a:pPr>
              <a:r>
                <a:rPr lang="fr-FR" sz="1700">
                  <a:solidFill>
                    <a:schemeClr val="accent1"/>
                  </a:solidFill>
                  <a:latin typeface="Calibri"/>
                  <a:ea typeface="Calibri"/>
                  <a:cs typeface="Calibri"/>
                  <a:sym typeface="Calibri"/>
                </a:rPr>
                <a:t>Parcours découverte (Sardieres)</a:t>
              </a:r>
              <a:endParaRPr sz="1700">
                <a:solidFill>
                  <a:schemeClr val="accent1"/>
                </a:solidFill>
                <a:latin typeface="Calibri"/>
                <a:ea typeface="Calibri"/>
                <a:cs typeface="Calibri"/>
                <a:sym typeface="Calibri"/>
              </a:endParaRPr>
            </a:p>
          </p:txBody>
        </p:sp>
        <p:sp>
          <p:nvSpPr>
            <p:cNvPr id="368" name="Google Shape;368;p4"/>
            <p:cNvSpPr/>
            <p:nvPr/>
          </p:nvSpPr>
          <p:spPr>
            <a:xfrm>
              <a:off x="5708701" y="2018250"/>
              <a:ext cx="2880000" cy="3072900"/>
            </a:xfrm>
            <a:prstGeom prst="rect">
              <a:avLst/>
            </a:prstGeom>
            <a:gradFill>
              <a:gsLst>
                <a:gs pos="0">
                  <a:srgbClr val="FFC746"/>
                </a:gs>
                <a:gs pos="100000">
                  <a:srgbClr val="FFC600"/>
                </a:gs>
              </a:gsLst>
              <a:lin ang="5400012" scaled="0"/>
            </a:gradFill>
            <a:ln>
              <a:noFill/>
            </a:ln>
            <a:effectLst>
              <a:outerShdw algn="tl" dir="5400000" dist="19046">
                <a:srgbClr val="000000">
                  <a:alpha val="62750"/>
                </a:srgbClr>
              </a:outerShdw>
            </a:effectLst>
          </p:spPr>
          <p:txBody>
            <a:bodyPr anchorCtr="1" anchor="ctr" bIns="34275" lIns="68575" spcFirstLastPara="1" rIns="68575" wrap="square" tIns="34275">
              <a:noAutofit/>
            </a:bodyPr>
            <a:lstStyle/>
            <a:p>
              <a:pPr indent="-236537" lvl="0" marL="214312"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Santé Social</a:t>
              </a:r>
              <a:endParaRPr sz="1700">
                <a:solidFill>
                  <a:schemeClr val="accent1"/>
                </a:solidFill>
                <a:latin typeface="Calibri"/>
                <a:ea typeface="Calibri"/>
                <a:cs typeface="Calibri"/>
                <a:sym typeface="Calibri"/>
              </a:endParaRPr>
            </a:p>
            <a:p>
              <a:pPr indent="-236537" lvl="0" marL="214312"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Sciences et Laboratoire</a:t>
              </a:r>
              <a:endParaRPr sz="1700">
                <a:solidFill>
                  <a:schemeClr val="accent1"/>
                </a:solidFill>
                <a:latin typeface="Calibri"/>
                <a:ea typeface="Calibri"/>
                <a:cs typeface="Calibri"/>
                <a:sym typeface="Calibri"/>
              </a:endParaRPr>
            </a:p>
            <a:p>
              <a:pPr indent="-236537" lvl="0" marL="214312"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Management de gestion</a:t>
              </a:r>
              <a:endParaRPr sz="1700">
                <a:solidFill>
                  <a:schemeClr val="accent1"/>
                </a:solidFill>
                <a:latin typeface="Calibri"/>
                <a:ea typeface="Calibri"/>
                <a:cs typeface="Calibri"/>
                <a:sym typeface="Calibri"/>
              </a:endParaRPr>
            </a:p>
            <a:p>
              <a:pPr indent="-236537" lvl="0" marL="214312"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Création et innovation technologique</a:t>
              </a:r>
              <a:endParaRPr sz="1700">
                <a:solidFill>
                  <a:schemeClr val="accent1"/>
                </a:solidFill>
                <a:latin typeface="Calibri"/>
                <a:ea typeface="Calibri"/>
                <a:cs typeface="Calibri"/>
                <a:sym typeface="Calibri"/>
              </a:endParaRPr>
            </a:p>
            <a:p>
              <a:pPr indent="-236537" lvl="0" marL="214312" marR="0" rtl="0" algn="ctr">
                <a:lnSpc>
                  <a:spcPct val="100000"/>
                </a:lnSpc>
                <a:spcBef>
                  <a:spcPts val="0"/>
                </a:spcBef>
                <a:spcAft>
                  <a:spcPts val="0"/>
                </a:spcAft>
                <a:buClr>
                  <a:schemeClr val="accent1"/>
                </a:buClr>
                <a:buSzPts val="1700"/>
                <a:buFont typeface="Calibri"/>
                <a:buChar char="✔"/>
              </a:pPr>
              <a:r>
                <a:rPr i="0" lang="fr-FR" sz="1700" u="none" cap="none" strike="noStrike">
                  <a:solidFill>
                    <a:schemeClr val="accent1"/>
                  </a:solidFill>
                  <a:latin typeface="Calibri"/>
                  <a:ea typeface="Calibri"/>
                  <a:cs typeface="Calibri"/>
                  <a:sym typeface="Calibri"/>
                </a:rPr>
                <a:t>Sciences de l’ingénieur</a:t>
              </a:r>
              <a:endParaRPr sz="1700">
                <a:solidFill>
                  <a:schemeClr val="accent1"/>
                </a:solidFill>
                <a:latin typeface="Calibri"/>
                <a:ea typeface="Calibri"/>
                <a:cs typeface="Calibri"/>
                <a:sym typeface="Calibri"/>
              </a:endParaRPr>
            </a:p>
          </p:txBody>
        </p:sp>
        <p:sp>
          <p:nvSpPr>
            <p:cNvPr id="369" name="Google Shape;369;p4"/>
            <p:cNvSpPr/>
            <p:nvPr/>
          </p:nvSpPr>
          <p:spPr>
            <a:xfrm>
              <a:off x="8083148" y="4321655"/>
              <a:ext cx="1587600" cy="495300"/>
            </a:xfrm>
            <a:custGeom>
              <a:rect b="b" l="l" r="r" t="t"/>
              <a:pathLst>
                <a:path extrusionOk="0" h="120000" w="120000">
                  <a:moveTo>
                    <a:pt x="0" y="20000"/>
                  </a:moveTo>
                  <a:lnTo>
                    <a:pt x="0" y="20000"/>
                  </a:lnTo>
                  <a:cubicBezTo>
                    <a:pt x="0" y="8954"/>
                    <a:pt x="2794" y="0"/>
                    <a:pt x="6241" y="0"/>
                  </a:cubicBezTo>
                  <a:lnTo>
                    <a:pt x="113759" y="0"/>
                  </a:lnTo>
                  <a:cubicBezTo>
                    <a:pt x="115414" y="0"/>
                    <a:pt x="117002" y="2107"/>
                    <a:pt x="118172" y="5858"/>
                  </a:cubicBezTo>
                  <a:cubicBezTo>
                    <a:pt x="119342" y="9609"/>
                    <a:pt x="120000" y="14696"/>
                    <a:pt x="120000" y="20000"/>
                  </a:cubicBezTo>
                  <a:lnTo>
                    <a:pt x="120000" y="100000"/>
                  </a:lnTo>
                  <a:cubicBezTo>
                    <a:pt x="120000" y="111046"/>
                    <a:pt x="117206" y="120000"/>
                    <a:pt x="113759" y="120000"/>
                  </a:cubicBezTo>
                  <a:lnTo>
                    <a:pt x="6241" y="120000"/>
                  </a:lnTo>
                  <a:lnTo>
                    <a:pt x="6241" y="120000"/>
                  </a:lnTo>
                  <a:cubicBezTo>
                    <a:pt x="4586" y="120000"/>
                    <a:pt x="2998" y="117893"/>
                    <a:pt x="1828" y="114142"/>
                  </a:cubicBezTo>
                  <a:cubicBezTo>
                    <a:pt x="658" y="110391"/>
                    <a:pt x="0" y="105304"/>
                    <a:pt x="0" y="100000"/>
                  </a:cubicBezTo>
                  <a:close/>
                </a:path>
              </a:pathLst>
            </a:custGeom>
            <a:noFill/>
            <a:ln>
              <a:noFill/>
            </a:ln>
            <a:effectLst>
              <a:outerShdw algn="tl" dir="5400000" dist="19046">
                <a:srgbClr val="000000">
                  <a:alpha val="62750"/>
                </a:srgbClr>
              </a:outerShdw>
            </a:effectLst>
          </p:spPr>
          <p:txBody>
            <a:bodyPr anchorCtr="1" anchor="ctr" bIns="34275" lIns="68575" spcFirstLastPara="1" rIns="68575" wrap="square" tIns="34275">
              <a:noAutofit/>
            </a:bodyPr>
            <a:lstStyle/>
            <a:p>
              <a:pPr indent="0" lvl="0" marL="0" marR="0" rtl="0" algn="ctr">
                <a:lnSpc>
                  <a:spcPct val="93000"/>
                </a:lnSpc>
                <a:spcBef>
                  <a:spcPts val="0"/>
                </a:spcBef>
                <a:spcAft>
                  <a:spcPts val="0"/>
                </a:spcAft>
                <a:buNone/>
              </a:pPr>
              <a:r>
                <a:t/>
              </a:r>
              <a:endParaRPr b="1" i="0" sz="1350" u="none" cap="none" strike="noStrike">
                <a:solidFill>
                  <a:srgbClr val="000000"/>
                </a:solidFill>
                <a:latin typeface="Arial"/>
                <a:ea typeface="Arial"/>
                <a:cs typeface="Arial"/>
                <a:sym typeface="Arial"/>
              </a:endParaRPr>
            </a:p>
          </p:txBody>
        </p:sp>
      </p:grpSp>
    </p:spTree>
  </p:cSld>
  <p:clrMapOvr>
    <a:masterClrMapping/>
  </p:clrMapOvr>
  <p:transition>
    <p:wedg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2000"/>
                                        <p:tgtEl>
                                          <p:spTgt spid="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0"/>
                                        </p:tgtEl>
                                        <p:attrNameLst>
                                          <p:attrName>style.visibility</p:attrName>
                                        </p:attrNameLst>
                                      </p:cBhvr>
                                      <p:to>
                                        <p:strVal val="visible"/>
                                      </p:to>
                                    </p:set>
                                    <p:animEffect filter="fade" transition="in">
                                      <p:cBhvr>
                                        <p:cTn dur="2000"/>
                                        <p:tgtEl>
                                          <p:spTgt spid="3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2000"/>
                                        <p:tgtEl>
                                          <p:spTgt spid="3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g6d06f7f975_0_249"/>
          <p:cNvSpPr txBox="1"/>
          <p:nvPr>
            <p:ph type="title"/>
          </p:nvPr>
        </p:nvSpPr>
        <p:spPr>
          <a:xfrm>
            <a:off x="227101" y="114150"/>
            <a:ext cx="8668500" cy="64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3870"/>
              <a:buFont typeface="Gill Sans"/>
              <a:buNone/>
            </a:pPr>
            <a:r>
              <a:rPr lang="fr-FR" sz="5000"/>
              <a:t>Les différentes sections à Bourg en Bresse</a:t>
            </a:r>
            <a:endParaRPr sz="5000"/>
          </a:p>
        </p:txBody>
      </p:sp>
      <p:graphicFrame>
        <p:nvGraphicFramePr>
          <p:cNvPr id="375" name="Google Shape;375;g6d06f7f975_0_249"/>
          <p:cNvGraphicFramePr/>
          <p:nvPr/>
        </p:nvGraphicFramePr>
        <p:xfrm>
          <a:off x="1011183" y="826160"/>
          <a:ext cx="3000000" cy="3000000"/>
        </p:xfrm>
        <a:graphic>
          <a:graphicData uri="http://schemas.openxmlformats.org/drawingml/2006/table">
            <a:tbl>
              <a:tblPr>
                <a:noFill/>
                <a:tableStyleId>{FFE34877-1112-4845-870D-559DF05DC7E8}</a:tableStyleId>
              </a:tblPr>
              <a:tblGrid>
                <a:gridCol w="1851175"/>
                <a:gridCol w="1123050"/>
                <a:gridCol w="1431575"/>
                <a:gridCol w="999625"/>
                <a:gridCol w="1197075"/>
                <a:gridCol w="1350375"/>
              </a:tblGrid>
              <a:tr h="1206875">
                <a:tc>
                  <a:txBody>
                    <a:bodyPr/>
                    <a:lstStyle/>
                    <a:p>
                      <a:pPr indent="0" lvl="0" marL="0" marR="0" rtl="0" algn="ctr">
                        <a:lnSpc>
                          <a:spcPct val="100000"/>
                        </a:lnSpc>
                        <a:spcBef>
                          <a:spcPts val="0"/>
                        </a:spcBef>
                        <a:spcAft>
                          <a:spcPts val="0"/>
                        </a:spcAft>
                        <a:buClr>
                          <a:srgbClr val="000000"/>
                        </a:buClr>
                        <a:buSzPts val="1600"/>
                        <a:buFont typeface="Arial"/>
                        <a:buNone/>
                      </a:pPr>
                      <a:r>
                        <a:t/>
                      </a:r>
                      <a:endParaRPr sz="1600" u="none" cap="none" strike="noStrike"/>
                    </a:p>
                  </a:txBody>
                  <a:tcPr marT="6175" marB="0" marR="6175" marL="6175">
                    <a:lnL cap="flat" cmpd="sng" w="9525">
                      <a:solidFill>
                        <a:srgbClr val="000000">
                          <a:alpha val="0"/>
                        </a:srgbClr>
                      </a:solidFill>
                      <a:prstDash val="solid"/>
                      <a:round/>
                      <a:headEnd len="sm" w="sm" type="none"/>
                      <a:tailEnd len="sm" w="sm" type="none"/>
                    </a:lnL>
                    <a:lnR cap="flat" cmpd="sng" w="12700">
                      <a:solidFill>
                        <a:srgbClr val="215867"/>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215867"/>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fr-FR" sz="1600" u="none" cap="none" strike="noStrike">
                          <a:solidFill>
                            <a:schemeClr val="accent1"/>
                          </a:solidFill>
                        </a:rPr>
                        <a:t>Lycée Lalande </a:t>
                      </a:r>
                      <a:endParaRPr b="1"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fr-FR" sz="1600" u="none" cap="none" strike="noStrike">
                          <a:solidFill>
                            <a:schemeClr val="accent1"/>
                          </a:solidFill>
                        </a:rPr>
                        <a:t>Lycée</a:t>
                      </a:r>
                      <a:endParaRPr b="1" sz="1600" u="none" cap="none" strike="noStrike">
                        <a:solidFill>
                          <a:schemeClr val="accent1"/>
                        </a:solidFill>
                      </a:endParaRPr>
                    </a:p>
                    <a:p>
                      <a:pPr indent="0" lvl="0" marL="0" marR="0" rtl="0" algn="ctr">
                        <a:lnSpc>
                          <a:spcPct val="100000"/>
                        </a:lnSpc>
                        <a:spcBef>
                          <a:spcPts val="0"/>
                        </a:spcBef>
                        <a:spcAft>
                          <a:spcPts val="0"/>
                        </a:spcAft>
                        <a:buClr>
                          <a:srgbClr val="000000"/>
                        </a:buClr>
                        <a:buSzPts val="1600"/>
                        <a:buFont typeface="Arial"/>
                        <a:buNone/>
                      </a:pPr>
                      <a:r>
                        <a:rPr b="1" i="0" lang="fr-FR" sz="1600" u="none" cap="none" strike="noStrike">
                          <a:solidFill>
                            <a:schemeClr val="accent1"/>
                          </a:solidFill>
                        </a:rPr>
                        <a:t>Carriat </a:t>
                      </a:r>
                      <a:endParaRPr b="1" i="0"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fr-FR" sz="1600" u="none" cap="none" strike="noStrike">
                          <a:solidFill>
                            <a:schemeClr val="accent1"/>
                          </a:solidFill>
                        </a:rPr>
                        <a:t>Lycée Quinet </a:t>
                      </a:r>
                      <a:endParaRPr b="1"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fr-FR" sz="1600" u="none" cap="none" strike="noStrike">
                          <a:solidFill>
                            <a:schemeClr val="accent1"/>
                          </a:solidFill>
                        </a:rPr>
                        <a:t>Lycée Les Sardières  </a:t>
                      </a:r>
                      <a:endParaRPr b="1"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tcPr>
                </a:tc>
                <a:tc rowSpan="6">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tcPr>
                </a:tc>
              </a:tr>
              <a:tr h="648275">
                <a:tc>
                  <a:txBody>
                    <a:bodyPr/>
                    <a:lstStyle/>
                    <a:p>
                      <a:pPr indent="0" lvl="0" marL="0" marR="0" rtl="0" algn="ctr">
                        <a:lnSpc>
                          <a:spcPct val="100000"/>
                        </a:lnSpc>
                        <a:spcBef>
                          <a:spcPts val="0"/>
                        </a:spcBef>
                        <a:spcAft>
                          <a:spcPts val="0"/>
                        </a:spcAft>
                        <a:buClr>
                          <a:srgbClr val="000000"/>
                        </a:buClr>
                        <a:buSzPts val="1600"/>
                        <a:buFont typeface="Arial"/>
                        <a:buNone/>
                      </a:pPr>
                      <a:r>
                        <a:rPr b="1" i="0" lang="fr-FR" sz="1600" u="none" cap="none" strike="noStrike">
                          <a:solidFill>
                            <a:schemeClr val="accent1"/>
                          </a:solidFill>
                          <a:latin typeface="Arial"/>
                          <a:ea typeface="Arial"/>
                          <a:cs typeface="Arial"/>
                          <a:sym typeface="Arial"/>
                        </a:rPr>
                        <a:t>Bachibac (esp)</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i="0" lang="fr-FR" sz="1600" u="none" cap="none" strike="noStrike">
                          <a:solidFill>
                            <a:schemeClr val="accent1"/>
                          </a:solidFill>
                        </a:rPr>
                        <a:t>X </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vMerge="1"/>
              </a:tr>
              <a:tr h="574950">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accent1"/>
                          </a:solidFill>
                        </a:rPr>
                        <a:t>Abibac (ald)</a:t>
                      </a:r>
                      <a:endParaRPr b="1" i="0" sz="1600" u="none" cap="none" strike="noStrike">
                        <a:solidFill>
                          <a:schemeClr val="accent1"/>
                        </a:solidFill>
                        <a:latin typeface="Arial"/>
                        <a:ea typeface="Arial"/>
                        <a:cs typeface="Arial"/>
                        <a:sym typeface="Aria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i="0"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i="0"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chemeClr val="accent1"/>
                          </a:solidFill>
                        </a:rPr>
                        <a:t>X </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i="0"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vMerge="1"/>
              </a:tr>
              <a:tr h="574950">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accent1"/>
                          </a:solidFill>
                        </a:rPr>
                        <a:t>Esabac (ita)</a:t>
                      </a:r>
                      <a:endParaRPr b="1" i="0" sz="1600" u="none" cap="none" strike="noStrike">
                        <a:solidFill>
                          <a:schemeClr val="accent1"/>
                        </a:solidFill>
                        <a:latin typeface="Arial"/>
                        <a:ea typeface="Arial"/>
                        <a:cs typeface="Arial"/>
                        <a:sym typeface="Aria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chemeClr val="dk1"/>
                        </a:buClr>
                        <a:buSzPts val="1600"/>
                        <a:buFont typeface="Arial"/>
                        <a:buNone/>
                      </a:pPr>
                      <a:r>
                        <a:rPr lang="fr-FR" sz="1600" u="none" cap="none" strike="noStrike">
                          <a:solidFill>
                            <a:schemeClr val="accent1"/>
                          </a:solidFill>
                        </a:rPr>
                        <a:t>X </a:t>
                      </a:r>
                      <a:endParaRPr i="0"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i="0"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i="0"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i="0"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9CB9C"/>
                    </a:solidFill>
                  </a:tcPr>
                </a:tc>
                <a:tc vMerge="1"/>
              </a:tr>
              <a:tr h="823000">
                <a:tc>
                  <a:txBody>
                    <a:bodyPr/>
                    <a:lstStyle/>
                    <a:p>
                      <a:pPr indent="0" lvl="0" marL="0" marR="0" rtl="0" algn="ctr">
                        <a:lnSpc>
                          <a:spcPct val="100000"/>
                        </a:lnSpc>
                        <a:spcBef>
                          <a:spcPts val="0"/>
                        </a:spcBef>
                        <a:spcAft>
                          <a:spcPts val="0"/>
                        </a:spcAft>
                        <a:buClr>
                          <a:srgbClr val="000000"/>
                        </a:buClr>
                        <a:buSzPts val="1600"/>
                        <a:buFont typeface="Arial"/>
                        <a:buNone/>
                      </a:pPr>
                      <a:r>
                        <a:rPr b="1" i="0" lang="fr-FR" sz="1600" u="none" cap="none" strike="noStrike">
                          <a:solidFill>
                            <a:schemeClr val="accent1"/>
                          </a:solidFill>
                          <a:latin typeface="Arial"/>
                          <a:ea typeface="Arial"/>
                          <a:cs typeface="Arial"/>
                          <a:sym typeface="Arial"/>
                        </a:rPr>
                        <a:t>Section Euro</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i="0" lang="fr-FR" sz="1600" u="none" cap="none" strike="noStrike">
                          <a:solidFill>
                            <a:schemeClr val="accent1"/>
                          </a:solidFill>
                        </a:rPr>
                        <a:t>Anglais</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i="0" lang="fr-FR" sz="1600" u="none" cap="none" strike="noStrike">
                          <a:solidFill>
                            <a:schemeClr val="accent1"/>
                          </a:solidFill>
                        </a:rPr>
                        <a:t>Anglais</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i="0" lang="fr-FR" sz="1600" u="none" cap="none" strike="noStrike">
                          <a:solidFill>
                            <a:schemeClr val="accent1"/>
                          </a:solidFill>
                        </a:rPr>
                        <a:t>Anglais</a:t>
                      </a:r>
                      <a:endParaRPr i="0" sz="1600" u="none" cap="none" strike="noStrike">
                        <a:solidFill>
                          <a:schemeClr val="accent1"/>
                        </a:solidFill>
                      </a:endParaRPr>
                    </a:p>
                    <a:p>
                      <a:pPr indent="0" lvl="0" marL="0" marR="0" rtl="0" algn="ctr">
                        <a:lnSpc>
                          <a:spcPct val="100000"/>
                        </a:lnSpc>
                        <a:spcBef>
                          <a:spcPts val="0"/>
                        </a:spcBef>
                        <a:spcAft>
                          <a:spcPts val="0"/>
                        </a:spcAft>
                        <a:buClr>
                          <a:srgbClr val="000000"/>
                        </a:buClr>
                        <a:buSzPts val="1600"/>
                        <a:buFont typeface="Arial"/>
                        <a:buNone/>
                      </a:pPr>
                      <a:r>
                        <a:rPr i="0" lang="fr-FR" sz="1600" u="none" cap="none" strike="noStrike">
                          <a:solidFill>
                            <a:schemeClr val="accent1"/>
                          </a:solidFill>
                        </a:rPr>
                        <a:t>Espagnol</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chemeClr val="lt1"/>
                    </a:solidFill>
                  </a:tcPr>
                </a:tc>
                <a:tc vMerge="1"/>
              </a:tr>
              <a:tr h="2214925">
                <a:tc>
                  <a:txBody>
                    <a:bodyPr/>
                    <a:lstStyle/>
                    <a:p>
                      <a:pPr indent="0" lvl="0" marL="0" marR="0" rtl="0" algn="ctr">
                        <a:lnSpc>
                          <a:spcPct val="100000"/>
                        </a:lnSpc>
                        <a:spcBef>
                          <a:spcPts val="0"/>
                        </a:spcBef>
                        <a:spcAft>
                          <a:spcPts val="0"/>
                        </a:spcAft>
                        <a:buClr>
                          <a:srgbClr val="000000"/>
                        </a:buClr>
                        <a:buSzPts val="1600"/>
                        <a:buFont typeface="Arial"/>
                        <a:buNone/>
                      </a:pPr>
                      <a:r>
                        <a:rPr b="1" i="0" lang="fr-FR" sz="1600" u="none" cap="none" strike="noStrike">
                          <a:solidFill>
                            <a:schemeClr val="accent1"/>
                          </a:solidFill>
                          <a:latin typeface="Arial"/>
                          <a:ea typeface="Arial"/>
                          <a:cs typeface="Arial"/>
                          <a:sym typeface="Arial"/>
                        </a:rPr>
                        <a:t>Sections sportives</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CE5CD"/>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CE5CD"/>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i="0" lang="fr-FR" sz="1600" u="none" cap="none" strike="noStrike">
                          <a:solidFill>
                            <a:schemeClr val="accent1"/>
                          </a:solidFill>
                        </a:rPr>
                        <a:t>Basket Filles</a:t>
                      </a:r>
                      <a:br>
                        <a:rPr i="0" lang="fr-FR" sz="1600" u="none" cap="none" strike="noStrike">
                          <a:solidFill>
                            <a:schemeClr val="accent1"/>
                          </a:solidFill>
                        </a:rPr>
                      </a:br>
                      <a:r>
                        <a:rPr i="0" lang="fr-FR" sz="1600" u="none" cap="none" strike="noStrike">
                          <a:solidFill>
                            <a:schemeClr val="accent1"/>
                          </a:solidFill>
                        </a:rPr>
                        <a:t>Foot Mixte</a:t>
                      </a:r>
                      <a:br>
                        <a:rPr i="0" lang="fr-FR" sz="1600" u="none" cap="none" strike="noStrike">
                          <a:solidFill>
                            <a:schemeClr val="accent1"/>
                          </a:solidFill>
                        </a:rPr>
                      </a:br>
                      <a:r>
                        <a:rPr i="0" lang="fr-FR" sz="1600" u="none" cap="none" strike="noStrike">
                          <a:solidFill>
                            <a:schemeClr val="accent1"/>
                          </a:solidFill>
                        </a:rPr>
                        <a:t>Rugby Mixte</a:t>
                      </a:r>
                      <a:br>
                        <a:rPr i="0" lang="fr-FR" sz="1600" u="none" cap="none" strike="noStrike">
                          <a:solidFill>
                            <a:schemeClr val="accent1"/>
                          </a:solidFill>
                        </a:rPr>
                      </a:br>
                      <a:r>
                        <a:rPr i="0" lang="fr-FR" sz="1600" u="none" cap="none" strike="noStrike">
                          <a:solidFill>
                            <a:schemeClr val="accent1"/>
                          </a:solidFill>
                        </a:rPr>
                        <a:t>Triathlon Mixte</a:t>
                      </a:r>
                      <a:br>
                        <a:rPr i="0" lang="fr-FR" sz="1600" u="none" cap="none" strike="noStrike">
                          <a:solidFill>
                            <a:schemeClr val="accent1"/>
                          </a:solidFill>
                        </a:rPr>
                      </a:br>
                      <a:r>
                        <a:rPr i="0" lang="fr-FR" sz="1600" u="none" cap="none" strike="noStrike">
                          <a:solidFill>
                            <a:schemeClr val="accent1"/>
                          </a:solidFill>
                        </a:rPr>
                        <a:t>Handball Mixte</a:t>
                      </a:r>
                      <a:endParaRPr i="0" sz="1600" u="none" cap="none" strike="noStrike">
                        <a:solidFill>
                          <a:schemeClr val="accent1"/>
                        </a:solidFill>
                      </a:endParaRPr>
                    </a:p>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chemeClr val="accent1"/>
                          </a:solidFill>
                        </a:rPr>
                        <a:t>Cyclisme Mixte</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CE5CD"/>
                    </a:solidFill>
                  </a:tcPr>
                </a:tc>
                <a:tc>
                  <a:txBody>
                    <a:bodyPr/>
                    <a:lstStyle/>
                    <a:p>
                      <a:pPr indent="0" lvl="0" marL="0" marR="0" rtl="0" algn="ctr">
                        <a:lnSpc>
                          <a:spcPct val="100000"/>
                        </a:lnSpc>
                        <a:spcBef>
                          <a:spcPts val="0"/>
                        </a:spcBef>
                        <a:spcAft>
                          <a:spcPts val="0"/>
                        </a:spcAft>
                        <a:buClr>
                          <a:srgbClr val="000000"/>
                        </a:buClr>
                        <a:buSzPts val="1600"/>
                        <a:buFont typeface="Arial"/>
                        <a:buNone/>
                      </a:pPr>
                      <a:r>
                        <a:t/>
                      </a:r>
                      <a:endParaRPr sz="1600" u="none" cap="none" strike="noStrike">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CE5CD"/>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i="0" lang="fr-FR" sz="1600" u="none" cap="none" strike="noStrike">
                          <a:solidFill>
                            <a:schemeClr val="accent1"/>
                          </a:solidFill>
                        </a:rPr>
                        <a:t>Rugby mixte</a:t>
                      </a:r>
                      <a:endParaRPr i="0" sz="1600" u="none" cap="none" strike="noStrike">
                        <a:solidFill>
                          <a:schemeClr val="accent1"/>
                        </a:solidFill>
                      </a:endParaRPr>
                    </a:p>
                    <a:p>
                      <a:pPr indent="0" lvl="0" marL="0" marR="0" rtl="0" algn="ctr">
                        <a:lnSpc>
                          <a:spcPct val="100000"/>
                        </a:lnSpc>
                        <a:spcBef>
                          <a:spcPts val="0"/>
                        </a:spcBef>
                        <a:spcAft>
                          <a:spcPts val="0"/>
                        </a:spcAft>
                        <a:buClr>
                          <a:srgbClr val="000000"/>
                        </a:buClr>
                        <a:buSzPts val="1600"/>
                        <a:buFont typeface="Arial"/>
                        <a:buNone/>
                      </a:pPr>
                      <a:r>
                        <a:rPr lang="fr-FR" sz="1600">
                          <a:solidFill>
                            <a:schemeClr val="accent1"/>
                          </a:solidFill>
                        </a:rPr>
                        <a:t>ou options</a:t>
                      </a:r>
                      <a:endParaRPr sz="1600">
                        <a:solidFill>
                          <a:schemeClr val="accent1"/>
                        </a:solidFill>
                      </a:endParaRPr>
                    </a:p>
                  </a:txBody>
                  <a:tcPr marT="6175" marB="0" marR="6175" marL="6175" anchor="ctr">
                    <a:lnL cap="flat" cmpd="sng" w="12700">
                      <a:solidFill>
                        <a:srgbClr val="215867"/>
                      </a:solidFill>
                      <a:prstDash val="solid"/>
                      <a:round/>
                      <a:headEnd len="sm" w="sm" type="none"/>
                      <a:tailEnd len="sm" w="sm" type="none"/>
                    </a:lnL>
                    <a:lnR cap="flat" cmpd="sng" w="12700">
                      <a:solidFill>
                        <a:srgbClr val="215867"/>
                      </a:solidFill>
                      <a:prstDash val="solid"/>
                      <a:round/>
                      <a:headEnd len="sm" w="sm" type="none"/>
                      <a:tailEnd len="sm" w="sm" type="none"/>
                    </a:lnR>
                    <a:lnT cap="flat" cmpd="sng" w="12700">
                      <a:solidFill>
                        <a:srgbClr val="215867"/>
                      </a:solidFill>
                      <a:prstDash val="solid"/>
                      <a:round/>
                      <a:headEnd len="sm" w="sm" type="none"/>
                      <a:tailEnd len="sm" w="sm" type="none"/>
                    </a:lnT>
                    <a:lnB cap="flat" cmpd="sng" w="12700">
                      <a:solidFill>
                        <a:srgbClr val="215867"/>
                      </a:solidFill>
                      <a:prstDash val="solid"/>
                      <a:round/>
                      <a:headEnd len="sm" w="sm" type="none"/>
                      <a:tailEnd len="sm" w="sm" type="none"/>
                    </a:lnB>
                    <a:solidFill>
                      <a:srgbClr val="FCE5CD"/>
                    </a:solidFill>
                  </a:tcPr>
                </a:tc>
                <a:tc vMerge="1"/>
              </a:tr>
            </a:tbl>
          </a:graphicData>
        </a:graphic>
      </p:graphicFrame>
      <p:sp>
        <p:nvSpPr>
          <p:cNvPr id="376" name="Google Shape;376;g6d06f7f975_0_249"/>
          <p:cNvSpPr txBox="1"/>
          <p:nvPr/>
        </p:nvSpPr>
        <p:spPr>
          <a:xfrm>
            <a:off x="7688614" y="2474893"/>
            <a:ext cx="1262100" cy="954300"/>
          </a:xfrm>
          <a:prstGeom prst="rect">
            <a:avLst/>
          </a:prstGeom>
          <a:solidFill>
            <a:srgbClr val="F9CB9C"/>
          </a:solidFill>
          <a:ln cap="flat" cmpd="sng" w="19050">
            <a:solidFill>
              <a:srgbClr val="00000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fr-FR" sz="1400" u="none" cap="none" strike="noStrike">
                <a:solidFill>
                  <a:srgbClr val="000000"/>
                </a:solidFill>
                <a:latin typeface="Arial"/>
                <a:ea typeface="Arial"/>
                <a:cs typeface="Arial"/>
                <a:sym typeface="Arial"/>
              </a:rPr>
              <a:t>Sélection avant procédure d’affectation</a:t>
            </a:r>
            <a:endParaRPr/>
          </a:p>
        </p:txBody>
      </p:sp>
      <p:sp>
        <p:nvSpPr>
          <p:cNvPr id="377" name="Google Shape;377;g6d06f7f975_0_249"/>
          <p:cNvSpPr txBox="1"/>
          <p:nvPr/>
        </p:nvSpPr>
        <p:spPr>
          <a:xfrm>
            <a:off x="7701867" y="3793538"/>
            <a:ext cx="1262100" cy="954300"/>
          </a:xfrm>
          <a:prstGeom prst="rect">
            <a:avLst/>
          </a:prstGeom>
          <a:noFill/>
          <a:ln cap="flat" cmpd="sng" w="19050">
            <a:solidFill>
              <a:schemeClr val="accent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fr-FR" sz="1400" u="none" cap="none" strike="noStrike">
                <a:solidFill>
                  <a:srgbClr val="000000"/>
                </a:solidFill>
                <a:latin typeface="Arial"/>
                <a:ea typeface="Arial"/>
                <a:cs typeface="Arial"/>
                <a:sym typeface="Arial"/>
              </a:rPr>
              <a:t>Éventuelle sélection mais après affectation</a:t>
            </a:r>
            <a:endParaRPr/>
          </a:p>
        </p:txBody>
      </p:sp>
      <p:sp>
        <p:nvSpPr>
          <p:cNvPr id="378" name="Google Shape;378;g6d06f7f975_0_249"/>
          <p:cNvSpPr txBox="1"/>
          <p:nvPr/>
        </p:nvSpPr>
        <p:spPr>
          <a:xfrm>
            <a:off x="7704221" y="4938585"/>
            <a:ext cx="1262100" cy="1600800"/>
          </a:xfrm>
          <a:prstGeom prst="rect">
            <a:avLst/>
          </a:prstGeom>
          <a:solidFill>
            <a:srgbClr val="FCE5CD"/>
          </a:solidFill>
          <a:ln cap="flat" cmpd="sng" w="19050">
            <a:solidFill>
              <a:srgbClr val="00000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fr-FR" sz="1400" u="none" cap="none" strike="noStrike">
                <a:solidFill>
                  <a:srgbClr val="000000"/>
                </a:solidFill>
                <a:latin typeface="Arial"/>
                <a:ea typeface="Arial"/>
                <a:cs typeface="Arial"/>
                <a:sym typeface="Arial"/>
              </a:rPr>
              <a:t>Éventuelle sélection avant l’affectation, mais qui ne garantit pas celle-ci</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g6d06f7f975_0_254"/>
          <p:cNvSpPr txBox="1"/>
          <p:nvPr>
            <p:ph type="title"/>
          </p:nvPr>
        </p:nvSpPr>
        <p:spPr>
          <a:xfrm>
            <a:off x="315174" y="497925"/>
            <a:ext cx="8544300" cy="1143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APRÈS LA 2</a:t>
            </a:r>
            <a:r>
              <a:rPr baseline="30000" lang="fr-FR" sz="5000"/>
              <a:t>nde</a:t>
            </a:r>
            <a:r>
              <a:rPr lang="fr-FR" sz="5000"/>
              <a:t> GT</a:t>
            </a:r>
            <a:endParaRPr sz="5000"/>
          </a:p>
        </p:txBody>
      </p:sp>
      <p:pic>
        <p:nvPicPr>
          <p:cNvPr id="384" name="Google Shape;384;g6d06f7f975_0_254"/>
          <p:cNvPicPr preferRelativeResize="0"/>
          <p:nvPr>
            <p:ph idx="1" type="body"/>
          </p:nvPr>
        </p:nvPicPr>
        <p:blipFill rotWithShape="1">
          <a:blip r:embed="rId3">
            <a:alphaModFix/>
          </a:blip>
          <a:srcRect b="0" l="0" r="0" t="0"/>
          <a:stretch/>
        </p:blipFill>
        <p:spPr>
          <a:xfrm>
            <a:off x="315175" y="2420900"/>
            <a:ext cx="8544300" cy="2941200"/>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5"/>
          <p:cNvSpPr/>
          <p:nvPr/>
        </p:nvSpPr>
        <p:spPr>
          <a:xfrm>
            <a:off x="264850" y="6068275"/>
            <a:ext cx="8569200" cy="661500"/>
          </a:xfrm>
          <a:prstGeom prst="rect">
            <a:avLst/>
          </a:prstGeom>
          <a:solidFill>
            <a:srgbClr val="ED7D31"/>
          </a:solidFill>
          <a:ln cap="flat" cmpd="sng" w="12700">
            <a:solidFill>
              <a:srgbClr val="FFFFFF"/>
            </a:solidFill>
            <a:prstDash val="solid"/>
            <a:miter lim="8000"/>
            <a:headEnd len="sm" w="sm" type="none"/>
            <a:tailEnd len="sm" w="sm" type="none"/>
          </a:ln>
        </p:spPr>
        <p:txBody>
          <a:bodyPr anchorCtr="1" anchor="ctr" bIns="26975" lIns="26975" spcFirstLastPara="1" rIns="26975" wrap="square" tIns="26975">
            <a:noAutofit/>
          </a:bodyPr>
          <a:lstStyle/>
          <a:p>
            <a:pPr indent="0" lvl="0" marL="0" marR="0" rtl="0" algn="ctr">
              <a:lnSpc>
                <a:spcPct val="100000"/>
              </a:lnSpc>
              <a:spcBef>
                <a:spcPts val="0"/>
              </a:spcBef>
              <a:spcAft>
                <a:spcPts val="0"/>
              </a:spcAft>
              <a:buNone/>
            </a:pPr>
            <a:r>
              <a:rPr b="1" i="0" lang="fr-FR" sz="2000" u="none" cap="none" strike="noStrike">
                <a:solidFill>
                  <a:schemeClr val="accent1"/>
                </a:solidFill>
                <a:latin typeface="Calibri"/>
                <a:ea typeface="Calibri"/>
                <a:cs typeface="Calibri"/>
                <a:sym typeface="Calibri"/>
              </a:rPr>
              <a:t>Seconde Générale et Technologique</a:t>
            </a:r>
            <a:endParaRPr sz="2000">
              <a:solidFill>
                <a:schemeClr val="accent1"/>
              </a:solidFill>
            </a:endParaRPr>
          </a:p>
        </p:txBody>
      </p:sp>
      <p:sp>
        <p:nvSpPr>
          <p:cNvPr id="390" name="Google Shape;390;p5"/>
          <p:cNvSpPr/>
          <p:nvPr/>
        </p:nvSpPr>
        <p:spPr>
          <a:xfrm>
            <a:off x="213600" y="0"/>
            <a:ext cx="8569200" cy="5967600"/>
          </a:xfrm>
          <a:prstGeom prst="rect">
            <a:avLst/>
          </a:prstGeom>
          <a:solidFill>
            <a:srgbClr val="FCE5CD"/>
          </a:solidFill>
          <a:ln cap="flat" cmpd="sng" w="12700">
            <a:solidFill>
              <a:srgbClr val="FFFFFF"/>
            </a:solidFill>
            <a:prstDash val="solid"/>
            <a:miter lim="8000"/>
            <a:headEnd len="sm" w="sm" type="none"/>
            <a:tailEnd len="sm" w="sm" type="none"/>
          </a:ln>
        </p:spPr>
        <p:txBody>
          <a:bodyPr anchorCtr="1" anchor="t" bIns="34275" lIns="68575" spcFirstLastPara="1" rIns="68575" wrap="square" tIns="34275">
            <a:noAutofit/>
          </a:bodyPr>
          <a:lstStyle/>
          <a:p>
            <a:pPr indent="0" lvl="0" marL="0" marR="0" rtl="0" algn="l">
              <a:lnSpc>
                <a:spcPct val="100000"/>
              </a:lnSpc>
              <a:spcBef>
                <a:spcPts val="0"/>
              </a:spcBef>
              <a:spcAft>
                <a:spcPts val="0"/>
              </a:spcAft>
              <a:buNone/>
            </a:pPr>
            <a:r>
              <a:rPr b="1" i="0" lang="fr-FR" sz="4100" u="none" cap="none" strike="noStrike">
                <a:solidFill>
                  <a:schemeClr val="accent1"/>
                </a:solidFill>
                <a:latin typeface="Amatic SC"/>
                <a:ea typeface="Amatic SC"/>
                <a:cs typeface="Amatic SC"/>
                <a:sym typeface="Amatic SC"/>
              </a:rPr>
              <a:t>LA VOIE TECHNOLOGIQUE</a:t>
            </a:r>
            <a:endParaRPr sz="3700">
              <a:solidFill>
                <a:schemeClr val="accent1"/>
              </a:solidFill>
              <a:latin typeface="Amatic SC"/>
              <a:ea typeface="Amatic SC"/>
              <a:cs typeface="Amatic SC"/>
              <a:sym typeface="Amatic SC"/>
            </a:endParaRPr>
          </a:p>
        </p:txBody>
      </p:sp>
      <p:sp>
        <p:nvSpPr>
          <p:cNvPr id="391" name="Google Shape;391;p5"/>
          <p:cNvSpPr/>
          <p:nvPr/>
        </p:nvSpPr>
        <p:spPr>
          <a:xfrm>
            <a:off x="1683150" y="4519125"/>
            <a:ext cx="2160000" cy="1331400"/>
          </a:xfrm>
          <a:prstGeom prst="rect">
            <a:avLst/>
          </a:prstGeom>
          <a:noFill/>
          <a:ln cap="flat" cmpd="sng" w="9525">
            <a:solidFill>
              <a:schemeClr val="accent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600" u="none" cap="none" strike="noStrike">
                <a:solidFill>
                  <a:schemeClr val="accent1"/>
                </a:solidFill>
                <a:latin typeface="Calibri"/>
                <a:ea typeface="Calibri"/>
                <a:cs typeface="Calibri"/>
                <a:sym typeface="Calibri"/>
              </a:rPr>
              <a:t>STHR</a:t>
            </a:r>
            <a:endParaRPr b="1" i="0" sz="1600" u="none" cap="none" strike="noStrike">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b="1" sz="1200">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rPr i="0" lang="fr-FR" sz="1200" u="none" cap="none" strike="noStrike">
                <a:solidFill>
                  <a:schemeClr val="accent1"/>
                </a:solidFill>
                <a:latin typeface="Calibri"/>
                <a:ea typeface="Calibri"/>
                <a:cs typeface="Calibri"/>
                <a:sym typeface="Calibri"/>
              </a:rPr>
              <a:t>Sciences et technologies de l’hôtellerie et de la restauration</a:t>
            </a:r>
            <a:endParaRPr i="0" sz="1200" u="none" cap="none" strike="noStrike">
              <a:solidFill>
                <a:schemeClr val="accent1"/>
              </a:solidFill>
              <a:latin typeface="Calibri"/>
              <a:ea typeface="Calibri"/>
              <a:cs typeface="Calibri"/>
              <a:sym typeface="Calibri"/>
            </a:endParaRPr>
          </a:p>
        </p:txBody>
      </p:sp>
      <p:sp>
        <p:nvSpPr>
          <p:cNvPr id="392" name="Google Shape;392;p5"/>
          <p:cNvSpPr/>
          <p:nvPr/>
        </p:nvSpPr>
        <p:spPr>
          <a:xfrm>
            <a:off x="4102601" y="4535050"/>
            <a:ext cx="2160000" cy="1315500"/>
          </a:xfrm>
          <a:prstGeom prst="rect">
            <a:avLst/>
          </a:prstGeom>
          <a:noFill/>
          <a:ln cap="flat" cmpd="sng" w="9525">
            <a:solidFill>
              <a:schemeClr val="accent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600" u="none" cap="none" strike="noStrike">
                <a:solidFill>
                  <a:schemeClr val="accent1"/>
                </a:solidFill>
                <a:latin typeface="Calibri"/>
                <a:ea typeface="Calibri"/>
                <a:cs typeface="Calibri"/>
                <a:sym typeface="Calibri"/>
              </a:rPr>
              <a:t>STD2A</a:t>
            </a:r>
            <a:endParaRPr b="1" i="0" sz="1600" u="none" cap="none" strike="noStrike">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b="1" sz="1200">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rPr i="0" lang="fr-FR" sz="1200" u="none" cap="none" strike="noStrike">
                <a:solidFill>
                  <a:schemeClr val="accent1"/>
                </a:solidFill>
                <a:latin typeface="Calibri"/>
                <a:ea typeface="Calibri"/>
                <a:cs typeface="Calibri"/>
                <a:sym typeface="Calibri"/>
              </a:rPr>
              <a:t>Sciences et Technologies du design et des arts appliqués</a:t>
            </a:r>
            <a:endParaRPr>
              <a:solidFill>
                <a:schemeClr val="accent1"/>
              </a:solidFill>
            </a:endParaRPr>
          </a:p>
        </p:txBody>
      </p:sp>
      <p:sp>
        <p:nvSpPr>
          <p:cNvPr id="393" name="Google Shape;393;p5"/>
          <p:cNvSpPr/>
          <p:nvPr/>
        </p:nvSpPr>
        <p:spPr>
          <a:xfrm>
            <a:off x="6501950" y="4535050"/>
            <a:ext cx="2160000" cy="1315500"/>
          </a:xfrm>
          <a:prstGeom prst="rect">
            <a:avLst/>
          </a:prstGeom>
          <a:noFill/>
          <a:ln cap="flat" cmpd="sng" w="9525">
            <a:solidFill>
              <a:schemeClr val="accent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600" u="none" cap="none" strike="noStrike">
                <a:solidFill>
                  <a:schemeClr val="accent1"/>
                </a:solidFill>
                <a:latin typeface="Calibri"/>
                <a:ea typeface="Calibri"/>
                <a:cs typeface="Calibri"/>
                <a:sym typeface="Calibri"/>
              </a:rPr>
              <a:t>S2TMD</a:t>
            </a:r>
            <a:endParaRPr b="1" i="0" sz="1600" u="none" cap="none" strike="noStrike">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b="1" sz="1050">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rPr i="0" lang="fr-FR" sz="1200" u="none" cap="none" strike="noStrike">
                <a:solidFill>
                  <a:schemeClr val="accent1"/>
                </a:solidFill>
                <a:latin typeface="Calibri"/>
                <a:ea typeface="Calibri"/>
                <a:cs typeface="Calibri"/>
                <a:sym typeface="Calibri"/>
              </a:rPr>
              <a:t>Sciences et techniques du théâtre, de la musique et de la danse</a:t>
            </a:r>
            <a:endParaRPr i="0" sz="1200" u="none" cap="none" strike="noStrike">
              <a:solidFill>
                <a:schemeClr val="accent1"/>
              </a:solidFill>
              <a:latin typeface="Calibri"/>
              <a:ea typeface="Calibri"/>
              <a:cs typeface="Calibri"/>
              <a:sym typeface="Calibri"/>
            </a:endParaRPr>
          </a:p>
        </p:txBody>
      </p:sp>
      <p:sp>
        <p:nvSpPr>
          <p:cNvPr id="394" name="Google Shape;394;p5"/>
          <p:cNvSpPr/>
          <p:nvPr/>
        </p:nvSpPr>
        <p:spPr>
          <a:xfrm>
            <a:off x="2951462" y="2498533"/>
            <a:ext cx="1440000" cy="1328100"/>
          </a:xfrm>
          <a:prstGeom prst="rect">
            <a:avLst/>
          </a:prstGeom>
          <a:gradFill>
            <a:gsLst>
              <a:gs pos="0">
                <a:srgbClr val="FDECDB"/>
              </a:gs>
              <a:gs pos="100000">
                <a:srgbClr val="F0AA63"/>
              </a:gs>
            </a:gsLst>
            <a:path path="circle">
              <a:fillToRect b="50%" l="50%" r="50%" t="50%"/>
            </a:path>
            <a:tileRect/>
          </a:gradFill>
          <a:ln cap="flat" cmpd="sng" w="9525">
            <a:solidFill>
              <a:schemeClr val="accent1"/>
            </a:solidFill>
            <a:prstDash val="solid"/>
            <a:round/>
            <a:headEnd len="sm" w="sm" type="none"/>
            <a:tailEnd len="sm" w="sm" type="none"/>
          </a:ln>
        </p:spPr>
        <p:txBody>
          <a:bodyPr anchorCtr="1" anchor="t" bIns="34275" lIns="68575" spcFirstLastPara="1" rIns="68575" wrap="square" tIns="34275">
            <a:noAutofit/>
          </a:bodyPr>
          <a:lstStyle/>
          <a:p>
            <a:pPr indent="0" lvl="0" marL="0" marR="0" rtl="0" algn="ctr">
              <a:lnSpc>
                <a:spcPct val="100000"/>
              </a:lnSpc>
              <a:spcBef>
                <a:spcPts val="0"/>
              </a:spcBef>
              <a:spcAft>
                <a:spcPts val="0"/>
              </a:spcAft>
              <a:buNone/>
            </a:pPr>
            <a:r>
              <a:rPr b="1" i="0" lang="fr-FR" sz="2000" u="none" cap="none" strike="noStrike">
                <a:solidFill>
                  <a:schemeClr val="accent1"/>
                </a:solidFill>
                <a:latin typeface="Calibri"/>
                <a:ea typeface="Calibri"/>
                <a:cs typeface="Calibri"/>
                <a:sym typeface="Calibri"/>
              </a:rPr>
              <a:t>STI2D</a:t>
            </a:r>
            <a:endParaRPr b="1" sz="2200">
              <a:solidFill>
                <a:schemeClr val="accent1"/>
              </a:solidFill>
            </a:endParaRPr>
          </a:p>
          <a:p>
            <a:pPr indent="0" lvl="0" marL="0" marR="0" rtl="0" algn="ctr">
              <a:lnSpc>
                <a:spcPct val="100000"/>
              </a:lnSpc>
              <a:spcBef>
                <a:spcPts val="0"/>
              </a:spcBef>
              <a:spcAft>
                <a:spcPts val="0"/>
              </a:spcAft>
              <a:buNone/>
            </a:pPr>
            <a:r>
              <a:t/>
            </a:r>
            <a:endParaRPr sz="400">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rPr i="0" lang="fr-FR" sz="1200" u="none" cap="none" strike="noStrike">
                <a:solidFill>
                  <a:schemeClr val="accent1"/>
                </a:solidFill>
                <a:latin typeface="Calibri"/>
                <a:ea typeface="Calibri"/>
                <a:cs typeface="Calibri"/>
                <a:sym typeface="Calibri"/>
              </a:rPr>
              <a:t>Sciences et Technologies de l’industrie et du dev. Durable</a:t>
            </a:r>
            <a:endParaRPr>
              <a:solidFill>
                <a:schemeClr val="accent1"/>
              </a:solidFill>
            </a:endParaRPr>
          </a:p>
        </p:txBody>
      </p:sp>
      <p:sp>
        <p:nvSpPr>
          <p:cNvPr id="395" name="Google Shape;395;p5"/>
          <p:cNvSpPr/>
          <p:nvPr/>
        </p:nvSpPr>
        <p:spPr>
          <a:xfrm>
            <a:off x="7055324" y="2525775"/>
            <a:ext cx="1440000" cy="1296600"/>
          </a:xfrm>
          <a:prstGeom prst="rect">
            <a:avLst/>
          </a:prstGeom>
          <a:gradFill>
            <a:gsLst>
              <a:gs pos="0">
                <a:srgbClr val="FDECDB"/>
              </a:gs>
              <a:gs pos="100000">
                <a:srgbClr val="F0AA63"/>
              </a:gs>
            </a:gsLst>
            <a:path path="circle">
              <a:fillToRect b="50%" l="50%" r="50%" t="50%"/>
            </a:path>
            <a:tileRect/>
          </a:gradFill>
          <a:ln cap="flat" cmpd="sng" w="9525">
            <a:solidFill>
              <a:schemeClr val="accent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2000" u="none" cap="none" strike="noStrike">
                <a:solidFill>
                  <a:schemeClr val="accent1"/>
                </a:solidFill>
                <a:latin typeface="Calibri"/>
                <a:ea typeface="Calibri"/>
                <a:cs typeface="Calibri"/>
                <a:sym typeface="Calibri"/>
              </a:rPr>
              <a:t>STAV</a:t>
            </a:r>
            <a:endParaRPr b="1" i="0" sz="2000" u="none" cap="none" strike="noStrike">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b="1" sz="400">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rPr i="0" lang="fr-FR" sz="1200" u="none" cap="none" strike="noStrike">
                <a:solidFill>
                  <a:schemeClr val="accent1"/>
                </a:solidFill>
                <a:latin typeface="Calibri"/>
                <a:ea typeface="Calibri"/>
                <a:cs typeface="Calibri"/>
                <a:sym typeface="Calibri"/>
              </a:rPr>
              <a:t>Sciences et Technologies de l’agronomie et du vivant</a:t>
            </a:r>
            <a:endParaRPr sz="1200">
              <a:solidFill>
                <a:schemeClr val="accent1"/>
              </a:solidFill>
            </a:endParaRPr>
          </a:p>
        </p:txBody>
      </p:sp>
      <p:sp>
        <p:nvSpPr>
          <p:cNvPr id="396" name="Google Shape;396;p5"/>
          <p:cNvSpPr/>
          <p:nvPr/>
        </p:nvSpPr>
        <p:spPr>
          <a:xfrm>
            <a:off x="5031749" y="2524375"/>
            <a:ext cx="1440000" cy="1299300"/>
          </a:xfrm>
          <a:prstGeom prst="rect">
            <a:avLst/>
          </a:prstGeom>
          <a:gradFill>
            <a:gsLst>
              <a:gs pos="0">
                <a:srgbClr val="FDECDB"/>
              </a:gs>
              <a:gs pos="100000">
                <a:srgbClr val="F0AA63"/>
              </a:gs>
            </a:gsLst>
            <a:path path="circle">
              <a:fillToRect b="50%" l="50%" r="50%" t="50%"/>
            </a:path>
            <a:tileRect/>
          </a:gradFill>
          <a:ln cap="flat" cmpd="sng" w="9525">
            <a:solidFill>
              <a:schemeClr val="accent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2000" u="none" cap="none" strike="noStrike">
                <a:solidFill>
                  <a:schemeClr val="accent1"/>
                </a:solidFill>
                <a:latin typeface="Calibri"/>
                <a:ea typeface="Calibri"/>
                <a:cs typeface="Calibri"/>
                <a:sym typeface="Calibri"/>
              </a:rPr>
              <a:t>ST2S</a:t>
            </a:r>
            <a:endParaRPr b="1" i="0" sz="2000" u="none" cap="none" strike="noStrike">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b="1" sz="400">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rPr i="0" lang="fr-FR" sz="1200" u="none" cap="none" strike="noStrike">
                <a:solidFill>
                  <a:schemeClr val="accent1"/>
                </a:solidFill>
                <a:latin typeface="Calibri"/>
                <a:ea typeface="Calibri"/>
                <a:cs typeface="Calibri"/>
                <a:sym typeface="Calibri"/>
              </a:rPr>
              <a:t>Sciences et Technologies de la Santé et du Social</a:t>
            </a:r>
            <a:endParaRPr>
              <a:solidFill>
                <a:schemeClr val="accent1"/>
              </a:solidFill>
            </a:endParaRPr>
          </a:p>
        </p:txBody>
      </p:sp>
      <p:sp>
        <p:nvSpPr>
          <p:cNvPr id="397" name="Google Shape;397;p5"/>
          <p:cNvSpPr/>
          <p:nvPr/>
        </p:nvSpPr>
        <p:spPr>
          <a:xfrm>
            <a:off x="3807825" y="1031850"/>
            <a:ext cx="1800000" cy="1328100"/>
          </a:xfrm>
          <a:prstGeom prst="rect">
            <a:avLst/>
          </a:prstGeom>
          <a:gradFill>
            <a:gsLst>
              <a:gs pos="0">
                <a:srgbClr val="FDECDB"/>
              </a:gs>
              <a:gs pos="100000">
                <a:srgbClr val="F0AA63"/>
              </a:gs>
            </a:gsLst>
            <a:path path="circle">
              <a:fillToRect b="50%" l="50%" r="50%" t="50%"/>
            </a:path>
            <a:tileRect/>
          </a:gradFill>
          <a:ln cap="flat" cmpd="sng" w="9525">
            <a:solidFill>
              <a:schemeClr val="accent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2000" u="none" cap="none" strike="noStrike">
                <a:solidFill>
                  <a:schemeClr val="accent1"/>
                </a:solidFill>
                <a:latin typeface="Calibri"/>
                <a:ea typeface="Calibri"/>
                <a:cs typeface="Calibri"/>
                <a:sym typeface="Calibri"/>
              </a:rPr>
              <a:t>STMG</a:t>
            </a:r>
            <a:endParaRPr b="1" i="0" sz="2000" u="none" cap="none" strike="noStrike">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b="1" sz="4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rPr i="0" lang="fr-FR" sz="1300" u="none" cap="none" strike="noStrike">
                <a:solidFill>
                  <a:schemeClr val="accent1"/>
                </a:solidFill>
                <a:latin typeface="Calibri"/>
                <a:ea typeface="Calibri"/>
                <a:cs typeface="Calibri"/>
                <a:sym typeface="Calibri"/>
              </a:rPr>
              <a:t>Sciences et Technologies du Management et de la gestion</a:t>
            </a:r>
            <a:endParaRPr i="0" sz="1300" u="none" cap="none" strike="noStrike">
              <a:solidFill>
                <a:schemeClr val="accent1"/>
              </a:solidFill>
              <a:latin typeface="Calibri"/>
              <a:ea typeface="Calibri"/>
              <a:cs typeface="Calibri"/>
              <a:sym typeface="Calibri"/>
            </a:endParaRPr>
          </a:p>
        </p:txBody>
      </p:sp>
      <p:sp>
        <p:nvSpPr>
          <p:cNvPr id="398" name="Google Shape;398;p5"/>
          <p:cNvSpPr/>
          <p:nvPr/>
        </p:nvSpPr>
        <p:spPr>
          <a:xfrm>
            <a:off x="5912003" y="1056500"/>
            <a:ext cx="1800000" cy="1315500"/>
          </a:xfrm>
          <a:prstGeom prst="rect">
            <a:avLst/>
          </a:prstGeom>
          <a:gradFill>
            <a:gsLst>
              <a:gs pos="0">
                <a:srgbClr val="FDECDB"/>
              </a:gs>
              <a:gs pos="100000">
                <a:srgbClr val="F0AA63"/>
              </a:gs>
            </a:gsLst>
            <a:path path="circle">
              <a:fillToRect b="50%" l="50%" r="50%" t="50%"/>
            </a:path>
            <a:tileRect/>
          </a:gradFill>
          <a:ln cap="flat" cmpd="sng" w="9525">
            <a:solidFill>
              <a:schemeClr val="accent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2000" u="none" cap="none" strike="noStrike">
                <a:solidFill>
                  <a:schemeClr val="accent1"/>
                </a:solidFill>
                <a:latin typeface="Calibri"/>
                <a:ea typeface="Calibri"/>
                <a:cs typeface="Calibri"/>
                <a:sym typeface="Calibri"/>
              </a:rPr>
              <a:t>STL</a:t>
            </a:r>
            <a:endParaRPr b="1" i="0" sz="2000" u="none" cap="none" strike="noStrike">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t/>
            </a:r>
            <a:endParaRPr b="1" sz="400">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None/>
            </a:pPr>
            <a:r>
              <a:rPr i="0" lang="fr-FR" sz="1300" u="none" cap="none" strike="noStrike">
                <a:solidFill>
                  <a:schemeClr val="accent1"/>
                </a:solidFill>
                <a:latin typeface="Calibri"/>
                <a:ea typeface="Calibri"/>
                <a:cs typeface="Calibri"/>
                <a:sym typeface="Calibri"/>
              </a:rPr>
              <a:t>Sciences et Technologies de Laboratoire</a:t>
            </a:r>
            <a:endParaRPr>
              <a:solidFill>
                <a:schemeClr val="accent1"/>
              </a:solidFill>
            </a:endParaRPr>
          </a:p>
        </p:txBody>
      </p:sp>
      <p:sp>
        <p:nvSpPr>
          <p:cNvPr id="399" name="Google Shape;399;p5"/>
          <p:cNvSpPr txBox="1"/>
          <p:nvPr/>
        </p:nvSpPr>
        <p:spPr>
          <a:xfrm>
            <a:off x="534100" y="4545825"/>
            <a:ext cx="873900" cy="1278000"/>
          </a:xfrm>
          <a:prstGeom prst="rect">
            <a:avLst/>
          </a:prstGeom>
          <a:noFill/>
          <a:ln cap="flat" cmpd="sng" w="952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fr-FR" sz="1400" u="none" cap="none" strike="noStrike">
                <a:solidFill>
                  <a:schemeClr val="accent1"/>
                </a:solidFill>
                <a:latin typeface="Arial"/>
                <a:ea typeface="Arial"/>
                <a:cs typeface="Arial"/>
                <a:sym typeface="Arial"/>
              </a:rPr>
              <a:t>Hors de Bourg en Bresse</a:t>
            </a:r>
            <a:endParaRPr>
              <a:solidFill>
                <a:schemeClr val="accent1"/>
              </a:solidFill>
            </a:endParaRPr>
          </a:p>
        </p:txBody>
      </p:sp>
      <p:sp>
        <p:nvSpPr>
          <p:cNvPr id="400" name="Google Shape;400;p5"/>
          <p:cNvSpPr txBox="1"/>
          <p:nvPr/>
        </p:nvSpPr>
        <p:spPr>
          <a:xfrm>
            <a:off x="534100" y="1858825"/>
            <a:ext cx="2066700" cy="1080000"/>
          </a:xfrm>
          <a:prstGeom prst="rect">
            <a:avLst/>
          </a:prstGeom>
          <a:solidFill>
            <a:srgbClr val="F6B26B"/>
          </a:solidFill>
          <a:ln cap="flat" cmpd="sng" w="952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fr-FR" sz="1400" u="none" cap="none" strike="noStrike">
                <a:solidFill>
                  <a:schemeClr val="accent1"/>
                </a:solidFill>
                <a:latin typeface="Arial"/>
                <a:ea typeface="Arial"/>
                <a:cs typeface="Arial"/>
                <a:sym typeface="Arial"/>
              </a:rPr>
              <a:t>Proposés sur Bourg en Bresse</a:t>
            </a:r>
            <a:endParaRPr>
              <a:solidFill>
                <a:schemeClr val="accent1"/>
              </a:solidFill>
            </a:endParaRPr>
          </a:p>
        </p:txBody>
      </p:sp>
      <p:sp>
        <p:nvSpPr>
          <p:cNvPr id="401" name="Google Shape;401;p5"/>
          <p:cNvSpPr/>
          <p:nvPr/>
        </p:nvSpPr>
        <p:spPr>
          <a:xfrm>
            <a:off x="2799550" y="596275"/>
            <a:ext cx="1740900" cy="3377400"/>
          </a:xfrm>
          <a:prstGeom prst="rect">
            <a:avLst/>
          </a:prstGeom>
          <a:noFill/>
          <a:ln cap="flat" cmpd="sng" w="9525">
            <a:solidFill>
              <a:schemeClr val="accent1"/>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402" name="Google Shape;402;p5"/>
          <p:cNvSpPr/>
          <p:nvPr/>
        </p:nvSpPr>
        <p:spPr>
          <a:xfrm>
            <a:off x="6895027" y="596275"/>
            <a:ext cx="1761900" cy="3377100"/>
          </a:xfrm>
          <a:prstGeom prst="rect">
            <a:avLst/>
          </a:prstGeom>
          <a:noFill/>
          <a:ln cap="flat" cmpd="sng" w="9525">
            <a:solidFill>
              <a:schemeClr val="accent1"/>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403" name="Google Shape;403;p5"/>
          <p:cNvSpPr/>
          <p:nvPr/>
        </p:nvSpPr>
        <p:spPr>
          <a:xfrm>
            <a:off x="4917025" y="633325"/>
            <a:ext cx="1740900" cy="3377100"/>
          </a:xfrm>
          <a:prstGeom prst="rect">
            <a:avLst/>
          </a:prstGeom>
          <a:noFill/>
          <a:ln cap="flat" cmpd="sng" w="9525">
            <a:solidFill>
              <a:schemeClr val="accent1"/>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404" name="Google Shape;404;p5"/>
          <p:cNvSpPr txBox="1"/>
          <p:nvPr/>
        </p:nvSpPr>
        <p:spPr>
          <a:xfrm>
            <a:off x="3198225" y="596349"/>
            <a:ext cx="10251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fr-FR" sz="2000" u="none" cap="none" strike="noStrike">
                <a:solidFill>
                  <a:schemeClr val="accent1"/>
                </a:solidFill>
              </a:rPr>
              <a:t>Carriat</a:t>
            </a:r>
            <a:endParaRPr b="1" i="0" sz="2000" u="none" cap="none" strike="noStrike">
              <a:solidFill>
                <a:schemeClr val="accent1"/>
              </a:solidFill>
            </a:endParaRPr>
          </a:p>
        </p:txBody>
      </p:sp>
      <p:sp>
        <p:nvSpPr>
          <p:cNvPr id="405" name="Google Shape;405;p5"/>
          <p:cNvSpPr txBox="1"/>
          <p:nvPr/>
        </p:nvSpPr>
        <p:spPr>
          <a:xfrm>
            <a:off x="5105400" y="596349"/>
            <a:ext cx="12714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fr-FR" sz="2000" u="none" cap="none" strike="noStrike">
                <a:solidFill>
                  <a:schemeClr val="accent1"/>
                </a:solidFill>
              </a:rPr>
              <a:t>Quinet</a:t>
            </a:r>
            <a:endParaRPr b="1" sz="2000">
              <a:solidFill>
                <a:schemeClr val="accent1"/>
              </a:solidFill>
            </a:endParaRPr>
          </a:p>
        </p:txBody>
      </p:sp>
      <p:sp>
        <p:nvSpPr>
          <p:cNvPr id="406" name="Google Shape;406;p5"/>
          <p:cNvSpPr txBox="1"/>
          <p:nvPr/>
        </p:nvSpPr>
        <p:spPr>
          <a:xfrm>
            <a:off x="7088501" y="596350"/>
            <a:ext cx="14400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fr-FR" sz="2000" u="none" cap="none" strike="noStrike">
                <a:solidFill>
                  <a:schemeClr val="accent1"/>
                </a:solidFill>
              </a:rPr>
              <a:t>Sardières</a:t>
            </a:r>
            <a:endParaRPr b="1" i="0" sz="2000" u="none" cap="none" strike="noStrike">
              <a:solidFill>
                <a:schemeClr val="accent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6"/>
          <p:cNvSpPr/>
          <p:nvPr/>
        </p:nvSpPr>
        <p:spPr>
          <a:xfrm>
            <a:off x="502375" y="5551525"/>
            <a:ext cx="8253900" cy="467700"/>
          </a:xfrm>
          <a:prstGeom prst="rect">
            <a:avLst/>
          </a:prstGeom>
          <a:solidFill>
            <a:srgbClr val="ED7D31"/>
          </a:solidFill>
          <a:ln cap="flat" cmpd="sng" w="12700">
            <a:solidFill>
              <a:srgbClr val="FFFFFF"/>
            </a:solidFill>
            <a:prstDash val="solid"/>
            <a:miter lim="8000"/>
            <a:headEnd len="sm" w="sm" type="none"/>
            <a:tailEnd len="sm" w="sm" type="none"/>
          </a:ln>
        </p:spPr>
        <p:txBody>
          <a:bodyPr anchorCtr="1" anchor="ctr" bIns="26975" lIns="26975" spcFirstLastPara="1" rIns="26975" wrap="square" tIns="26975">
            <a:noAutofit/>
          </a:bodyPr>
          <a:lstStyle/>
          <a:p>
            <a:pPr indent="0" lvl="0" marL="0" marR="0" rtl="0" algn="ctr">
              <a:lnSpc>
                <a:spcPct val="100000"/>
              </a:lnSpc>
              <a:spcBef>
                <a:spcPts val="0"/>
              </a:spcBef>
              <a:spcAft>
                <a:spcPts val="0"/>
              </a:spcAft>
              <a:buNone/>
            </a:pPr>
            <a:r>
              <a:rPr b="1" i="0" lang="fr-FR" sz="2000" u="none" cap="none" strike="noStrike">
                <a:solidFill>
                  <a:schemeClr val="accent1"/>
                </a:solidFill>
                <a:latin typeface="Calibri"/>
                <a:ea typeface="Calibri"/>
                <a:cs typeface="Calibri"/>
                <a:sym typeface="Calibri"/>
              </a:rPr>
              <a:t>Seconde Générale et Technologique</a:t>
            </a:r>
            <a:endParaRPr sz="2000">
              <a:solidFill>
                <a:schemeClr val="accent1"/>
              </a:solidFill>
            </a:endParaRPr>
          </a:p>
        </p:txBody>
      </p:sp>
      <p:sp>
        <p:nvSpPr>
          <p:cNvPr id="412" name="Google Shape;412;p6"/>
          <p:cNvSpPr/>
          <p:nvPr/>
        </p:nvSpPr>
        <p:spPr>
          <a:xfrm flipH="1">
            <a:off x="6279623" y="1164890"/>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SCIENCES ECONOMIQUES ET SOCIALES</a:t>
            </a:r>
            <a:endParaRPr>
              <a:solidFill>
                <a:schemeClr val="accent1"/>
              </a:solidFill>
            </a:endParaRPr>
          </a:p>
        </p:txBody>
      </p:sp>
      <p:sp>
        <p:nvSpPr>
          <p:cNvPr id="413" name="Google Shape;413;p6"/>
          <p:cNvSpPr/>
          <p:nvPr/>
        </p:nvSpPr>
        <p:spPr>
          <a:xfrm flipH="1">
            <a:off x="3385772" y="1164890"/>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HISTOIRE GEOGRAPHIE, GEOPOLITIQUE ET SCIENCES POLITIQUES</a:t>
            </a:r>
            <a:endParaRPr>
              <a:solidFill>
                <a:schemeClr val="accent1"/>
              </a:solidFill>
            </a:endParaRPr>
          </a:p>
        </p:txBody>
      </p:sp>
      <p:sp>
        <p:nvSpPr>
          <p:cNvPr id="414" name="Google Shape;414;p6"/>
          <p:cNvSpPr/>
          <p:nvPr/>
        </p:nvSpPr>
        <p:spPr>
          <a:xfrm flipH="1">
            <a:off x="491914" y="1164908"/>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HUMANITE, LITTÉRATURE ET PHILOSOPHIE</a:t>
            </a:r>
            <a:endParaRPr>
              <a:solidFill>
                <a:schemeClr val="accent1"/>
              </a:solidFill>
            </a:endParaRPr>
          </a:p>
        </p:txBody>
      </p:sp>
      <p:sp>
        <p:nvSpPr>
          <p:cNvPr id="415" name="Google Shape;415;p6"/>
          <p:cNvSpPr/>
          <p:nvPr/>
        </p:nvSpPr>
        <p:spPr>
          <a:xfrm flipH="1">
            <a:off x="6279623" y="2091188"/>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LANGUE, LITTÉRATURE ET CULTURE ANGLAISE</a:t>
            </a:r>
            <a:endParaRPr>
              <a:solidFill>
                <a:schemeClr val="accent1"/>
              </a:solidFill>
            </a:endParaRPr>
          </a:p>
        </p:txBody>
      </p:sp>
      <p:sp>
        <p:nvSpPr>
          <p:cNvPr id="416" name="Google Shape;416;p6"/>
          <p:cNvSpPr/>
          <p:nvPr/>
        </p:nvSpPr>
        <p:spPr>
          <a:xfrm flipH="1">
            <a:off x="3385769" y="2073948"/>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LANGUE, LITTÉRATURE ET CULTURE ANTIQUES</a:t>
            </a:r>
            <a:endParaRPr>
              <a:solidFill>
                <a:schemeClr val="accent1"/>
              </a:solidFill>
            </a:endParaRPr>
          </a:p>
        </p:txBody>
      </p:sp>
      <p:sp>
        <p:nvSpPr>
          <p:cNvPr id="417" name="Google Shape;417;p6"/>
          <p:cNvSpPr/>
          <p:nvPr/>
        </p:nvSpPr>
        <p:spPr>
          <a:xfrm flipH="1">
            <a:off x="491915" y="2077430"/>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ANGLAIS MONDE CONTEMPORAIN</a:t>
            </a:r>
            <a:endParaRPr>
              <a:solidFill>
                <a:schemeClr val="accent1"/>
              </a:solidFill>
            </a:endParaRPr>
          </a:p>
        </p:txBody>
      </p:sp>
      <p:sp>
        <p:nvSpPr>
          <p:cNvPr id="418" name="Google Shape;418;p6"/>
          <p:cNvSpPr/>
          <p:nvPr/>
        </p:nvSpPr>
        <p:spPr>
          <a:xfrm flipH="1">
            <a:off x="6279622" y="2967408"/>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ARTS : MUSIQUE</a:t>
            </a:r>
            <a:endParaRPr>
              <a:solidFill>
                <a:schemeClr val="accent1"/>
              </a:solidFill>
            </a:endParaRPr>
          </a:p>
        </p:txBody>
      </p:sp>
      <p:sp>
        <p:nvSpPr>
          <p:cNvPr id="419" name="Google Shape;419;p6"/>
          <p:cNvSpPr/>
          <p:nvPr/>
        </p:nvSpPr>
        <p:spPr>
          <a:xfrm flipH="1">
            <a:off x="3385769" y="2819411"/>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ARTS : HISTOIRE DES ARTS</a:t>
            </a:r>
            <a:endParaRPr>
              <a:solidFill>
                <a:schemeClr val="accent1"/>
              </a:solidFill>
            </a:endParaRPr>
          </a:p>
        </p:txBody>
      </p:sp>
      <p:sp>
        <p:nvSpPr>
          <p:cNvPr id="420" name="Google Shape;420;p6"/>
          <p:cNvSpPr/>
          <p:nvPr/>
        </p:nvSpPr>
        <p:spPr>
          <a:xfrm flipH="1">
            <a:off x="491916" y="2961586"/>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ARTS PLASTIQUES</a:t>
            </a:r>
            <a:endParaRPr>
              <a:solidFill>
                <a:schemeClr val="accent1"/>
              </a:solidFill>
            </a:endParaRPr>
          </a:p>
        </p:txBody>
      </p:sp>
      <p:sp>
        <p:nvSpPr>
          <p:cNvPr id="421" name="Google Shape;421;p6"/>
          <p:cNvSpPr/>
          <p:nvPr/>
        </p:nvSpPr>
        <p:spPr>
          <a:xfrm flipH="1">
            <a:off x="6279621" y="3834609"/>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MATHEMATIQUES</a:t>
            </a:r>
            <a:endParaRPr>
              <a:solidFill>
                <a:schemeClr val="accent1"/>
              </a:solidFill>
            </a:endParaRPr>
          </a:p>
        </p:txBody>
      </p:sp>
      <p:sp>
        <p:nvSpPr>
          <p:cNvPr id="422" name="Google Shape;422;p6"/>
          <p:cNvSpPr/>
          <p:nvPr/>
        </p:nvSpPr>
        <p:spPr>
          <a:xfrm flipH="1">
            <a:off x="3385768" y="3536353"/>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SCIENCES DE LA VIE ET DE LA TERRE</a:t>
            </a:r>
            <a:endParaRPr>
              <a:solidFill>
                <a:schemeClr val="accent1"/>
              </a:solidFill>
            </a:endParaRPr>
          </a:p>
        </p:txBody>
      </p:sp>
      <p:sp>
        <p:nvSpPr>
          <p:cNvPr id="423" name="Google Shape;423;p6"/>
          <p:cNvSpPr/>
          <p:nvPr/>
        </p:nvSpPr>
        <p:spPr>
          <a:xfrm flipH="1">
            <a:off x="491914" y="3834609"/>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PHYSIQUE-CHIMIE</a:t>
            </a:r>
            <a:endParaRPr>
              <a:solidFill>
                <a:schemeClr val="accent1"/>
              </a:solidFill>
            </a:endParaRPr>
          </a:p>
        </p:txBody>
      </p:sp>
      <p:sp>
        <p:nvSpPr>
          <p:cNvPr id="424" name="Google Shape;424;p6"/>
          <p:cNvSpPr/>
          <p:nvPr/>
        </p:nvSpPr>
        <p:spPr>
          <a:xfrm flipH="1">
            <a:off x="6279621" y="4727330"/>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SCIENCES DE L’INGENIEUR</a:t>
            </a:r>
            <a:endParaRPr>
              <a:solidFill>
                <a:schemeClr val="accent1"/>
              </a:solidFill>
            </a:endParaRPr>
          </a:p>
        </p:txBody>
      </p:sp>
      <p:sp>
        <p:nvSpPr>
          <p:cNvPr id="425" name="Google Shape;425;p6"/>
          <p:cNvSpPr/>
          <p:nvPr/>
        </p:nvSpPr>
        <p:spPr>
          <a:xfrm flipH="1">
            <a:off x="3385768" y="4723424"/>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200" u="none" cap="none" strike="noStrike">
                <a:solidFill>
                  <a:schemeClr val="accent1"/>
                </a:solidFill>
                <a:latin typeface="Calibri"/>
                <a:ea typeface="Calibri"/>
                <a:cs typeface="Calibri"/>
                <a:sym typeface="Calibri"/>
              </a:rPr>
              <a:t>NUMERIQUE ET SCIENCES INFORMATIQUES</a:t>
            </a:r>
            <a:endParaRPr>
              <a:solidFill>
                <a:schemeClr val="accent1"/>
              </a:solidFill>
            </a:endParaRPr>
          </a:p>
        </p:txBody>
      </p:sp>
      <p:sp>
        <p:nvSpPr>
          <p:cNvPr id="426" name="Google Shape;426;p6"/>
          <p:cNvSpPr/>
          <p:nvPr/>
        </p:nvSpPr>
        <p:spPr>
          <a:xfrm flipH="1">
            <a:off x="502373" y="4723424"/>
            <a:ext cx="2476800" cy="6096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i="0" lang="fr-FR" sz="1050" u="none" cap="none" strike="noStrike">
                <a:solidFill>
                  <a:schemeClr val="accent1"/>
                </a:solidFill>
                <a:latin typeface="Arial"/>
                <a:ea typeface="Arial"/>
                <a:cs typeface="Arial"/>
                <a:sym typeface="Arial"/>
              </a:rPr>
              <a:t>ÉDUCATION PHYSIQUE, PRATIQUES ET CULTURE SPORTIVES</a:t>
            </a:r>
            <a:endParaRPr>
              <a:solidFill>
                <a:schemeClr val="accent1"/>
              </a:solidFill>
            </a:endParaRPr>
          </a:p>
        </p:txBody>
      </p:sp>
      <p:sp>
        <p:nvSpPr>
          <p:cNvPr id="427" name="Google Shape;427;p6"/>
          <p:cNvSpPr txBox="1"/>
          <p:nvPr/>
        </p:nvSpPr>
        <p:spPr>
          <a:xfrm>
            <a:off x="1112102" y="6122504"/>
            <a:ext cx="76443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fr-FR" sz="1500"/>
              <a:t>Certaines spécialités ne sont pas dispensées dans tous les lycées ; elles sont cependant mutualisées en première.</a:t>
            </a:r>
            <a:endParaRPr sz="1500"/>
          </a:p>
        </p:txBody>
      </p:sp>
      <p:sp>
        <p:nvSpPr>
          <p:cNvPr id="428" name="Google Shape;428;p6"/>
          <p:cNvSpPr txBox="1"/>
          <p:nvPr>
            <p:ph type="title"/>
          </p:nvPr>
        </p:nvSpPr>
        <p:spPr>
          <a:xfrm>
            <a:off x="82475" y="70425"/>
            <a:ext cx="8852100" cy="777900"/>
          </a:xfrm>
          <a:prstGeom prst="rect">
            <a:avLst/>
          </a:prstGeom>
          <a:ln cap="flat" cmpd="sng" w="38100">
            <a:solidFill>
              <a:srgbClr val="FF9900"/>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fr-FR" sz="5000"/>
              <a:t>Les spécialités de la voie générale</a:t>
            </a:r>
            <a:endParaRPr sz="5000"/>
          </a:p>
        </p:txBody>
      </p:sp>
      <p:sp>
        <p:nvSpPr>
          <p:cNvPr id="429" name="Google Shape;429;p6"/>
          <p:cNvSpPr/>
          <p:nvPr/>
        </p:nvSpPr>
        <p:spPr>
          <a:xfrm flipH="1">
            <a:off x="3385775" y="4253301"/>
            <a:ext cx="2476800" cy="391800"/>
          </a:xfrm>
          <a:prstGeom prst="rect">
            <a:avLst/>
          </a:prstGeom>
          <a:solidFill>
            <a:srgbClr val="FCE5CD"/>
          </a:solidFill>
          <a:ln cap="flat" cmpd="sng" w="12700">
            <a:solidFill>
              <a:srgbClr val="000000"/>
            </a:solidFill>
            <a:prstDash val="solid"/>
            <a:miter lim="8000"/>
            <a:headEnd len="sm" w="sm" type="none"/>
            <a:tailEnd len="sm" w="sm" type="none"/>
          </a:ln>
        </p:spPr>
        <p:txBody>
          <a:bodyPr anchorCtr="1" anchor="ctr" bIns="34275" lIns="68575" spcFirstLastPara="1" rIns="68575" wrap="square" tIns="34275">
            <a:noAutofit/>
          </a:bodyPr>
          <a:lstStyle/>
          <a:p>
            <a:pPr indent="0" lvl="0" marL="0" marR="0" rtl="0" algn="ctr">
              <a:lnSpc>
                <a:spcPct val="100000"/>
              </a:lnSpc>
              <a:spcBef>
                <a:spcPts val="0"/>
              </a:spcBef>
              <a:spcAft>
                <a:spcPts val="0"/>
              </a:spcAft>
              <a:buNone/>
            </a:pPr>
            <a:r>
              <a:rPr b="1" lang="fr-FR" sz="1200">
                <a:solidFill>
                  <a:schemeClr val="accent1"/>
                </a:solidFill>
                <a:latin typeface="Calibri"/>
                <a:ea typeface="Calibri"/>
                <a:cs typeface="Calibri"/>
                <a:sym typeface="Calibri"/>
              </a:rPr>
              <a:t>BIOLOGIE/ECOLOGIE</a:t>
            </a:r>
            <a:endParaRPr>
              <a:solidFill>
                <a:schemeClr val="accent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pic>
        <p:nvPicPr>
          <p:cNvPr id="434" name="Google Shape;434;g6d06f7f975_0_728"/>
          <p:cNvPicPr preferRelativeResize="0"/>
          <p:nvPr/>
        </p:nvPicPr>
        <p:blipFill>
          <a:blip r:embed="rId3">
            <a:alphaModFix/>
          </a:blip>
          <a:stretch>
            <a:fillRect/>
          </a:stretch>
        </p:blipFill>
        <p:spPr>
          <a:xfrm>
            <a:off x="0" y="519420"/>
            <a:ext cx="9144001" cy="549695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pic>
        <p:nvPicPr>
          <p:cNvPr id="439" name="Google Shape;439;p7"/>
          <p:cNvPicPr preferRelativeResize="0"/>
          <p:nvPr/>
        </p:nvPicPr>
        <p:blipFill rotWithShape="1">
          <a:blip r:embed="rId3">
            <a:alphaModFix/>
          </a:blip>
          <a:srcRect b="0" l="0" r="0" t="0"/>
          <a:stretch/>
        </p:blipFill>
        <p:spPr>
          <a:xfrm>
            <a:off x="606079" y="128794"/>
            <a:ext cx="7839075" cy="2309606"/>
          </a:xfrm>
          <a:prstGeom prst="rect">
            <a:avLst/>
          </a:prstGeom>
          <a:noFill/>
          <a:ln>
            <a:noFill/>
          </a:ln>
        </p:spPr>
      </p:pic>
      <p:pic>
        <p:nvPicPr>
          <p:cNvPr id="440" name="Google Shape;440;p7"/>
          <p:cNvPicPr preferRelativeResize="0"/>
          <p:nvPr/>
        </p:nvPicPr>
        <p:blipFill rotWithShape="1">
          <a:blip r:embed="rId4">
            <a:alphaModFix/>
          </a:blip>
          <a:srcRect b="0" l="0" r="0" t="0"/>
          <a:stretch/>
        </p:blipFill>
        <p:spPr>
          <a:xfrm>
            <a:off x="606078" y="2531165"/>
            <a:ext cx="7839075" cy="424111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g34411f6a151_0_270"/>
          <p:cNvSpPr txBox="1"/>
          <p:nvPr>
            <p:ph type="title"/>
          </p:nvPr>
        </p:nvSpPr>
        <p:spPr>
          <a:xfrm>
            <a:off x="302726" y="131175"/>
            <a:ext cx="8588100" cy="1143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3870"/>
              <a:buFont typeface="Gill Sans"/>
              <a:buNone/>
            </a:pPr>
            <a:r>
              <a:rPr lang="fr-FR" sz="5000"/>
              <a:t>Journées Portes Ouvertes 2026</a:t>
            </a:r>
            <a:endParaRPr sz="5000"/>
          </a:p>
        </p:txBody>
      </p:sp>
      <p:graphicFrame>
        <p:nvGraphicFramePr>
          <p:cNvPr id="446" name="Google Shape;446;g34411f6a151_0_270"/>
          <p:cNvGraphicFramePr/>
          <p:nvPr/>
        </p:nvGraphicFramePr>
        <p:xfrm>
          <a:off x="398675" y="1578175"/>
          <a:ext cx="3000000" cy="3000000"/>
        </p:xfrm>
        <a:graphic>
          <a:graphicData uri="http://schemas.openxmlformats.org/drawingml/2006/table">
            <a:tbl>
              <a:tblPr>
                <a:noFill/>
                <a:tableStyleId>{9112F355-5C19-45A1-8AD0-5A1FCD9FB810}</a:tableStyleId>
              </a:tblPr>
              <a:tblGrid>
                <a:gridCol w="2845200"/>
                <a:gridCol w="2845200"/>
                <a:gridCol w="2845200"/>
              </a:tblGrid>
              <a:tr h="734175">
                <a:tc rowSpan="2">
                  <a:txBody>
                    <a:bodyPr/>
                    <a:lstStyle/>
                    <a:p>
                      <a:pPr indent="0" lvl="0" marL="0" rtl="0" algn="l">
                        <a:spcBef>
                          <a:spcPts val="0"/>
                        </a:spcBef>
                        <a:spcAft>
                          <a:spcPts val="0"/>
                        </a:spcAft>
                        <a:buNone/>
                      </a:pPr>
                      <a:r>
                        <a:rPr b="1" lang="fr-FR" sz="2700"/>
                        <a:t>Les Sardières</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samedi 17 janvier</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8h30 / 12h30</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r>
              <a:tr h="734175">
                <a:tc vMerge="1"/>
                <a:tc>
                  <a:txBody>
                    <a:bodyPr/>
                    <a:lstStyle/>
                    <a:p>
                      <a:pPr indent="0" lvl="0" marL="0" rtl="0" algn="l">
                        <a:spcBef>
                          <a:spcPts val="0"/>
                        </a:spcBef>
                        <a:spcAft>
                          <a:spcPts val="0"/>
                        </a:spcAft>
                        <a:buNone/>
                      </a:pPr>
                      <a:r>
                        <a:rPr lang="fr-FR" sz="2500"/>
                        <a:t>samedi 07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8h30 / 12h30</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r>
              <a:tr h="734175">
                <a:tc>
                  <a:txBody>
                    <a:bodyPr/>
                    <a:lstStyle/>
                    <a:p>
                      <a:pPr indent="0" lvl="0" marL="0" rtl="0" algn="l">
                        <a:spcBef>
                          <a:spcPts val="0"/>
                        </a:spcBef>
                        <a:spcAft>
                          <a:spcPts val="0"/>
                        </a:spcAft>
                        <a:buNone/>
                      </a:pPr>
                      <a:r>
                        <a:rPr b="1" lang="fr-FR" sz="2700"/>
                        <a:t>Quinet</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samedi 28 février</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8</a:t>
                      </a:r>
                      <a:r>
                        <a:rPr lang="fr-FR" sz="2500"/>
                        <a:t>h30 / 12h30</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r>
              <a:tr h="734175">
                <a:tc>
                  <a:txBody>
                    <a:bodyPr/>
                    <a:lstStyle/>
                    <a:p>
                      <a:pPr indent="0" lvl="0" marL="0" rtl="0" algn="l">
                        <a:spcBef>
                          <a:spcPts val="0"/>
                        </a:spcBef>
                        <a:spcAft>
                          <a:spcPts val="0"/>
                        </a:spcAft>
                        <a:buNone/>
                      </a:pPr>
                      <a:r>
                        <a:rPr b="1" lang="fr-FR" sz="2700"/>
                        <a:t>Lalande</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samedi 14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c>
                  <a:txBody>
                    <a:bodyPr/>
                    <a:lstStyle/>
                    <a:p>
                      <a:pPr indent="0" lvl="0" marL="0" rtl="0" algn="l">
                        <a:spcBef>
                          <a:spcPts val="0"/>
                        </a:spcBef>
                        <a:spcAft>
                          <a:spcPts val="0"/>
                        </a:spcAft>
                        <a:buNone/>
                      </a:pPr>
                      <a:r>
                        <a:rPr lang="fr-FR" sz="2500"/>
                        <a:t>8h30 / 12h30</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CE5CD"/>
                    </a:solidFill>
                  </a:tcPr>
                </a:tc>
              </a:tr>
              <a:tr h="734175">
                <a:tc>
                  <a:txBody>
                    <a:bodyPr/>
                    <a:lstStyle/>
                    <a:p>
                      <a:pPr indent="0" lvl="0" marL="0" rtl="0" algn="l">
                        <a:spcBef>
                          <a:spcPts val="0"/>
                        </a:spcBef>
                        <a:spcAft>
                          <a:spcPts val="0"/>
                        </a:spcAft>
                        <a:buNone/>
                      </a:pPr>
                      <a:r>
                        <a:rPr b="1" lang="fr-FR" sz="2700"/>
                        <a:t>JM Carriat</a:t>
                      </a:r>
                      <a:endParaRPr b="1" sz="27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samedi 7 mars</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c>
                  <a:txBody>
                    <a:bodyPr/>
                    <a:lstStyle/>
                    <a:p>
                      <a:pPr indent="0" lvl="0" marL="0" rtl="0" algn="l">
                        <a:spcBef>
                          <a:spcPts val="0"/>
                        </a:spcBef>
                        <a:spcAft>
                          <a:spcPts val="0"/>
                        </a:spcAft>
                        <a:buNone/>
                      </a:pPr>
                      <a:r>
                        <a:rPr lang="fr-FR" sz="2500"/>
                        <a:t>8h30 / 12h30</a:t>
                      </a:r>
                      <a:endParaRPr sz="2500"/>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rgbClr val="F9CB9C"/>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2"/>
          <p:cNvSpPr txBox="1"/>
          <p:nvPr>
            <p:ph type="title"/>
          </p:nvPr>
        </p:nvSpPr>
        <p:spPr>
          <a:xfrm>
            <a:off x="302727" y="274650"/>
            <a:ext cx="8631000" cy="1143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rgbClr val="006B8C"/>
              </a:buClr>
              <a:buSzPts val="1800"/>
              <a:buNone/>
            </a:pPr>
            <a:r>
              <a:rPr lang="fr-FR" sz="5000"/>
              <a:t>Attendus pour la seconde</a:t>
            </a:r>
            <a:endParaRPr sz="5000"/>
          </a:p>
        </p:txBody>
      </p:sp>
      <p:sp>
        <p:nvSpPr>
          <p:cNvPr id="89" name="Google Shape;89;p2"/>
          <p:cNvSpPr txBox="1"/>
          <p:nvPr>
            <p:ph idx="1" type="body"/>
          </p:nvPr>
        </p:nvSpPr>
        <p:spPr>
          <a:xfrm>
            <a:off x="994800" y="2353825"/>
            <a:ext cx="7938900" cy="3549600"/>
          </a:xfrm>
          <a:prstGeom prst="rect">
            <a:avLst/>
          </a:prstGeom>
          <a:noFill/>
          <a:ln>
            <a:noFill/>
          </a:ln>
        </p:spPr>
        <p:txBody>
          <a:bodyPr anchorCtr="0" anchor="t" bIns="45700" lIns="91425" spcFirstLastPara="1" rIns="91425" wrap="square" tIns="45700">
            <a:normAutofit/>
          </a:bodyPr>
          <a:lstStyle/>
          <a:p>
            <a:pPr indent="-243840" lvl="0" marL="457200" rtl="0" algn="l">
              <a:lnSpc>
                <a:spcPct val="100000"/>
              </a:lnSpc>
              <a:spcBef>
                <a:spcPts val="600"/>
              </a:spcBef>
              <a:spcAft>
                <a:spcPts val="0"/>
              </a:spcAft>
              <a:buSzPts val="240"/>
              <a:buFont typeface="Calibri"/>
              <a:buChar char="⚫"/>
            </a:pPr>
            <a:r>
              <a:rPr lang="fr-FR" sz="3000">
                <a:solidFill>
                  <a:schemeClr val="accent1"/>
                </a:solidFill>
                <a:latin typeface="Calibri"/>
                <a:ea typeface="Calibri"/>
                <a:cs typeface="Calibri"/>
                <a:sym typeface="Calibri"/>
              </a:rPr>
              <a:t>Assiduité</a:t>
            </a:r>
            <a:endParaRPr sz="3000">
              <a:solidFill>
                <a:schemeClr val="accent1"/>
              </a:solidFill>
              <a:latin typeface="Calibri"/>
              <a:ea typeface="Calibri"/>
              <a:cs typeface="Calibri"/>
              <a:sym typeface="Calibri"/>
            </a:endParaRPr>
          </a:p>
          <a:p>
            <a:pPr indent="-243840" lvl="0" marL="457200" rtl="0" algn="l">
              <a:lnSpc>
                <a:spcPct val="100000"/>
              </a:lnSpc>
              <a:spcBef>
                <a:spcPts val="600"/>
              </a:spcBef>
              <a:spcAft>
                <a:spcPts val="0"/>
              </a:spcAft>
              <a:buSzPts val="240"/>
              <a:buFont typeface="Calibri"/>
              <a:buChar char="⚫"/>
            </a:pPr>
            <a:r>
              <a:rPr lang="fr-FR" sz="3000">
                <a:solidFill>
                  <a:schemeClr val="accent1"/>
                </a:solidFill>
                <a:latin typeface="Calibri"/>
                <a:ea typeface="Calibri"/>
                <a:cs typeface="Calibri"/>
                <a:sym typeface="Calibri"/>
              </a:rPr>
              <a:t>Ponctualité</a:t>
            </a:r>
            <a:endParaRPr sz="3000">
              <a:solidFill>
                <a:schemeClr val="accent1"/>
              </a:solidFill>
              <a:latin typeface="Calibri"/>
              <a:ea typeface="Calibri"/>
              <a:cs typeface="Calibri"/>
              <a:sym typeface="Calibri"/>
            </a:endParaRPr>
          </a:p>
          <a:p>
            <a:pPr indent="-243840" lvl="0" marL="457200" rtl="0" algn="l">
              <a:lnSpc>
                <a:spcPct val="100000"/>
              </a:lnSpc>
              <a:spcBef>
                <a:spcPts val="600"/>
              </a:spcBef>
              <a:spcAft>
                <a:spcPts val="0"/>
              </a:spcAft>
              <a:buSzPts val="240"/>
              <a:buFont typeface="Calibri"/>
              <a:buChar char="⚫"/>
            </a:pPr>
            <a:r>
              <a:rPr lang="fr-FR" sz="3000">
                <a:solidFill>
                  <a:schemeClr val="accent1"/>
                </a:solidFill>
                <a:latin typeface="Calibri"/>
                <a:ea typeface="Calibri"/>
                <a:cs typeface="Calibri"/>
                <a:sym typeface="Calibri"/>
              </a:rPr>
              <a:t>Régularité des efforts fournis</a:t>
            </a:r>
            <a:endParaRPr sz="3000">
              <a:solidFill>
                <a:schemeClr val="accent1"/>
              </a:solidFill>
              <a:latin typeface="Calibri"/>
              <a:ea typeface="Calibri"/>
              <a:cs typeface="Calibri"/>
              <a:sym typeface="Calibri"/>
            </a:endParaRPr>
          </a:p>
          <a:p>
            <a:pPr indent="-243840" lvl="0" marL="457200" rtl="0" algn="l">
              <a:lnSpc>
                <a:spcPct val="100000"/>
              </a:lnSpc>
              <a:spcBef>
                <a:spcPts val="600"/>
              </a:spcBef>
              <a:spcAft>
                <a:spcPts val="0"/>
              </a:spcAft>
              <a:buSzPts val="240"/>
              <a:buFont typeface="Calibri"/>
              <a:buChar char="⚫"/>
            </a:pPr>
            <a:r>
              <a:rPr lang="fr-FR" sz="3000">
                <a:solidFill>
                  <a:schemeClr val="accent1"/>
                </a:solidFill>
                <a:latin typeface="Calibri"/>
                <a:ea typeface="Calibri"/>
                <a:cs typeface="Calibri"/>
                <a:sym typeface="Calibri"/>
              </a:rPr>
              <a:t>Engagement</a:t>
            </a:r>
            <a:endParaRPr sz="3000">
              <a:solidFill>
                <a:schemeClr val="accent1"/>
              </a:solidFill>
              <a:latin typeface="Calibri"/>
              <a:ea typeface="Calibri"/>
              <a:cs typeface="Calibri"/>
              <a:sym typeface="Calibri"/>
            </a:endParaRPr>
          </a:p>
          <a:p>
            <a:pPr indent="-243840" lvl="0" marL="457200" rtl="0" algn="l">
              <a:lnSpc>
                <a:spcPct val="100000"/>
              </a:lnSpc>
              <a:spcBef>
                <a:spcPts val="600"/>
              </a:spcBef>
              <a:spcAft>
                <a:spcPts val="0"/>
              </a:spcAft>
              <a:buSzPts val="240"/>
              <a:buFont typeface="Calibri"/>
              <a:buChar char="⚫"/>
            </a:pPr>
            <a:r>
              <a:rPr lang="fr-FR" sz="3000">
                <a:solidFill>
                  <a:schemeClr val="accent1"/>
                </a:solidFill>
                <a:latin typeface="Calibri"/>
                <a:ea typeface="Calibri"/>
                <a:cs typeface="Calibri"/>
                <a:sym typeface="Calibri"/>
              </a:rPr>
              <a:t>Autonomie</a:t>
            </a:r>
            <a:endParaRPr sz="3000">
              <a:solidFill>
                <a:schemeClr val="accent1"/>
              </a:solidFill>
              <a:latin typeface="Calibri"/>
              <a:ea typeface="Calibri"/>
              <a:cs typeface="Calibri"/>
              <a:sym typeface="Calibri"/>
            </a:endParaRPr>
          </a:p>
          <a:p>
            <a:pPr indent="-243840" lvl="0" marL="457200" rtl="0" algn="l">
              <a:lnSpc>
                <a:spcPct val="100000"/>
              </a:lnSpc>
              <a:spcBef>
                <a:spcPts val="600"/>
              </a:spcBef>
              <a:spcAft>
                <a:spcPts val="0"/>
              </a:spcAft>
              <a:buSzPts val="240"/>
              <a:buFont typeface="Calibri"/>
              <a:buChar char="⚫"/>
            </a:pPr>
            <a:r>
              <a:rPr lang="fr-FR" sz="3000">
                <a:solidFill>
                  <a:schemeClr val="accent1"/>
                </a:solidFill>
                <a:latin typeface="Calibri"/>
                <a:ea typeface="Calibri"/>
                <a:cs typeface="Calibri"/>
                <a:sym typeface="Calibri"/>
              </a:rPr>
              <a:t>Gestion personnelle du temps hors classe</a:t>
            </a:r>
            <a:endParaRPr sz="3000">
              <a:solidFill>
                <a:schemeClr val="accen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g6d06f7f975_0_9"/>
          <p:cNvSpPr txBox="1"/>
          <p:nvPr>
            <p:ph idx="4294967295" type="title"/>
          </p:nvPr>
        </p:nvSpPr>
        <p:spPr>
          <a:xfrm>
            <a:off x="450125" y="2190900"/>
            <a:ext cx="8208000" cy="2869200"/>
          </a:xfrm>
          <a:prstGeom prst="rect">
            <a:avLst/>
          </a:prstGeom>
          <a:noFill/>
          <a:ln cap="flat" cmpd="sng" w="38100">
            <a:solidFill>
              <a:srgbClr val="FF9900"/>
            </a:solidFill>
            <a:prstDash val="solid"/>
            <a:round/>
            <a:headEnd len="sm" w="sm" type="none"/>
            <a:tailEnd len="sm" w="sm" type="none"/>
          </a:ln>
        </p:spPr>
        <p:txBody>
          <a:bodyPr anchorCtr="0" anchor="t" bIns="45700" lIns="91425" spcFirstLastPara="1" rIns="91425" wrap="square" tIns="45700">
            <a:noAutofit/>
          </a:bodyPr>
          <a:lstStyle/>
          <a:p>
            <a:pPr indent="0" lvl="0" marL="0" rtl="0" algn="ctr">
              <a:lnSpc>
                <a:spcPct val="83333"/>
              </a:lnSpc>
              <a:spcBef>
                <a:spcPts val="0"/>
              </a:spcBef>
              <a:spcAft>
                <a:spcPts val="0"/>
              </a:spcAft>
              <a:buClr>
                <a:srgbClr val="006B8C"/>
              </a:buClr>
              <a:buSzPts val="5400"/>
              <a:buFont typeface="Gill Sans"/>
              <a:buNone/>
            </a:pPr>
            <a:r>
              <a:rPr lang="fr-FR" sz="4100"/>
              <a:t> </a:t>
            </a:r>
            <a:endParaRPr sz="3800"/>
          </a:p>
          <a:p>
            <a:pPr indent="0" lvl="0" marL="0" rtl="0" algn="ctr">
              <a:lnSpc>
                <a:spcPct val="83333"/>
              </a:lnSpc>
              <a:spcBef>
                <a:spcPts val="0"/>
              </a:spcBef>
              <a:spcAft>
                <a:spcPts val="0"/>
              </a:spcAft>
              <a:buClr>
                <a:srgbClr val="006B8C"/>
              </a:buClr>
              <a:buSzPts val="5400"/>
              <a:buFont typeface="Gill Sans"/>
              <a:buNone/>
            </a:pPr>
            <a:r>
              <a:rPr lang="fr-FR" sz="5000"/>
              <a:t>LA VOIE </a:t>
            </a:r>
            <a:br>
              <a:rPr lang="fr-FR" sz="5000"/>
            </a:br>
            <a:br>
              <a:rPr lang="fr-FR" sz="5000"/>
            </a:br>
            <a:r>
              <a:rPr lang="fr-FR" sz="5000"/>
              <a:t>PROFESSIONNELLE</a:t>
            </a:r>
            <a:endParaRPr sz="5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g3251e0d8bc5_0_9"/>
          <p:cNvSpPr/>
          <p:nvPr/>
        </p:nvSpPr>
        <p:spPr>
          <a:xfrm>
            <a:off x="1947900" y="1523915"/>
            <a:ext cx="2624100" cy="900300"/>
          </a:xfrm>
          <a:prstGeom prst="roundRect">
            <a:avLst>
              <a:gd fmla="val 50000" name="adj"/>
            </a:avLst>
          </a:prstGeom>
          <a:gradFill>
            <a:gsLst>
              <a:gs pos="0">
                <a:srgbClr val="FDECDB"/>
              </a:gs>
              <a:gs pos="100000">
                <a:srgbClr val="F0AA63"/>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lang="fr-FR" sz="2400">
                <a:solidFill>
                  <a:schemeClr val="accent1"/>
                </a:solidFill>
                <a:latin typeface="Roboto"/>
                <a:ea typeface="Roboto"/>
                <a:cs typeface="Roboto"/>
                <a:sym typeface="Roboto"/>
              </a:rPr>
              <a:t>V</a:t>
            </a:r>
            <a:r>
              <a:rPr b="0" i="0" lang="fr-FR" sz="2400" u="none" cap="none" strike="noStrike">
                <a:solidFill>
                  <a:schemeClr val="accent1"/>
                </a:solidFill>
                <a:latin typeface="Roboto"/>
                <a:ea typeface="Roboto"/>
                <a:cs typeface="Roboto"/>
                <a:sym typeface="Roboto"/>
              </a:rPr>
              <a:t>oie scolaire</a:t>
            </a:r>
            <a:endParaRPr b="0" i="0" sz="2800" u="none" cap="none" strike="noStrike">
              <a:solidFill>
                <a:schemeClr val="accent1"/>
              </a:solidFill>
              <a:latin typeface="Arial"/>
              <a:ea typeface="Arial"/>
              <a:cs typeface="Arial"/>
              <a:sym typeface="Arial"/>
            </a:endParaRPr>
          </a:p>
        </p:txBody>
      </p:sp>
      <p:sp>
        <p:nvSpPr>
          <p:cNvPr id="100" name="Google Shape;100;g3251e0d8bc5_0_9"/>
          <p:cNvSpPr/>
          <p:nvPr/>
        </p:nvSpPr>
        <p:spPr>
          <a:xfrm>
            <a:off x="1947900" y="2790413"/>
            <a:ext cx="2624100" cy="590100"/>
          </a:xfrm>
          <a:prstGeom prst="roundRect">
            <a:avLst>
              <a:gd fmla="val 50000" name="adj"/>
            </a:avLst>
          </a:prstGeom>
          <a:gradFill>
            <a:gsLst>
              <a:gs pos="0">
                <a:srgbClr val="FFF6DB"/>
              </a:gs>
              <a:gs pos="100000">
                <a:srgbClr val="FAD15C"/>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fr-FR" sz="1300" u="none" cap="none" strike="noStrike">
                <a:solidFill>
                  <a:schemeClr val="accent1"/>
                </a:solidFill>
                <a:latin typeface="Roboto"/>
                <a:ea typeface="Roboto"/>
                <a:cs typeface="Roboto"/>
                <a:sym typeface="Roboto"/>
              </a:rPr>
              <a:t>Affectation dans un lycée</a:t>
            </a:r>
            <a:endParaRPr b="0" i="0" sz="1700" u="none" cap="none" strike="noStrike">
              <a:solidFill>
                <a:schemeClr val="accent1"/>
              </a:solidFill>
              <a:latin typeface="Arial"/>
              <a:ea typeface="Arial"/>
              <a:cs typeface="Arial"/>
              <a:sym typeface="Arial"/>
            </a:endParaRPr>
          </a:p>
        </p:txBody>
      </p:sp>
      <p:sp>
        <p:nvSpPr>
          <p:cNvPr id="101" name="Google Shape;101;g3251e0d8bc5_0_9"/>
          <p:cNvSpPr/>
          <p:nvPr/>
        </p:nvSpPr>
        <p:spPr>
          <a:xfrm>
            <a:off x="5396825" y="2808688"/>
            <a:ext cx="2713500" cy="590100"/>
          </a:xfrm>
          <a:prstGeom prst="roundRect">
            <a:avLst>
              <a:gd fmla="val 50000" name="adj"/>
            </a:avLst>
          </a:prstGeom>
          <a:gradFill>
            <a:gsLst>
              <a:gs pos="0">
                <a:srgbClr val="FFF6DB"/>
              </a:gs>
              <a:gs pos="100000">
                <a:srgbClr val="FAD15C"/>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fr-FR" sz="1300" u="none" cap="none" strike="noStrike">
                <a:solidFill>
                  <a:schemeClr val="accent1"/>
                </a:solidFill>
                <a:latin typeface="Roboto"/>
                <a:ea typeface="Roboto"/>
                <a:cs typeface="Roboto"/>
                <a:sym typeface="Roboto"/>
              </a:rPr>
              <a:t>Trouver un CFA et signer un contrat d’apprentissage</a:t>
            </a:r>
            <a:endParaRPr b="0" i="0" sz="1700" u="none" cap="none" strike="noStrike">
              <a:solidFill>
                <a:schemeClr val="accent1"/>
              </a:solidFill>
              <a:latin typeface="Arial"/>
              <a:ea typeface="Arial"/>
              <a:cs typeface="Arial"/>
              <a:sym typeface="Arial"/>
            </a:endParaRPr>
          </a:p>
        </p:txBody>
      </p:sp>
      <p:sp>
        <p:nvSpPr>
          <p:cNvPr id="102" name="Google Shape;102;g3251e0d8bc5_0_9"/>
          <p:cNvSpPr/>
          <p:nvPr/>
        </p:nvSpPr>
        <p:spPr>
          <a:xfrm>
            <a:off x="1947900" y="3713021"/>
            <a:ext cx="2624100" cy="590100"/>
          </a:xfrm>
          <a:prstGeom prst="roundRect">
            <a:avLst>
              <a:gd fmla="val 50000" name="adj"/>
            </a:avLst>
          </a:prstGeom>
          <a:gradFill>
            <a:gsLst>
              <a:gs pos="0">
                <a:srgbClr val="FFF6DB"/>
              </a:gs>
              <a:gs pos="100000">
                <a:srgbClr val="FAD15C"/>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fr-FR" sz="1300" u="none" cap="none" strike="noStrike">
                <a:solidFill>
                  <a:schemeClr val="accent1"/>
                </a:solidFill>
                <a:latin typeface="Roboto"/>
                <a:ea typeface="Roboto"/>
                <a:cs typeface="Roboto"/>
                <a:sym typeface="Roboto"/>
              </a:rPr>
              <a:t>16 semaines de vacances scolaires</a:t>
            </a:r>
            <a:endParaRPr b="0" i="0" sz="1700" u="none" cap="none" strike="noStrike">
              <a:solidFill>
                <a:schemeClr val="accent1"/>
              </a:solidFill>
              <a:latin typeface="Arial"/>
              <a:ea typeface="Arial"/>
              <a:cs typeface="Arial"/>
              <a:sym typeface="Arial"/>
            </a:endParaRPr>
          </a:p>
        </p:txBody>
      </p:sp>
      <p:sp>
        <p:nvSpPr>
          <p:cNvPr id="103" name="Google Shape;103;g3251e0d8bc5_0_9"/>
          <p:cNvSpPr/>
          <p:nvPr/>
        </p:nvSpPr>
        <p:spPr>
          <a:xfrm>
            <a:off x="5396825" y="3644933"/>
            <a:ext cx="2713500" cy="590100"/>
          </a:xfrm>
          <a:prstGeom prst="roundRect">
            <a:avLst>
              <a:gd fmla="val 50000" name="adj"/>
            </a:avLst>
          </a:prstGeom>
          <a:gradFill>
            <a:gsLst>
              <a:gs pos="0">
                <a:srgbClr val="FFF6DB"/>
              </a:gs>
              <a:gs pos="100000">
                <a:srgbClr val="FAD15C"/>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fr-FR" sz="1300" u="none" cap="none" strike="noStrike">
                <a:solidFill>
                  <a:schemeClr val="accent1"/>
                </a:solidFill>
                <a:latin typeface="Roboto"/>
                <a:ea typeface="Roboto"/>
                <a:cs typeface="Roboto"/>
                <a:sym typeface="Roboto"/>
              </a:rPr>
              <a:t>5 semaines de vacances</a:t>
            </a:r>
            <a:endParaRPr b="0" i="0" sz="1700" u="none" cap="none" strike="noStrike">
              <a:solidFill>
                <a:schemeClr val="accent1"/>
              </a:solidFill>
              <a:latin typeface="Arial"/>
              <a:ea typeface="Arial"/>
              <a:cs typeface="Arial"/>
              <a:sym typeface="Arial"/>
            </a:endParaRPr>
          </a:p>
        </p:txBody>
      </p:sp>
      <p:sp>
        <p:nvSpPr>
          <p:cNvPr id="104" name="Google Shape;104;g3251e0d8bc5_0_9"/>
          <p:cNvSpPr/>
          <p:nvPr/>
        </p:nvSpPr>
        <p:spPr>
          <a:xfrm>
            <a:off x="1947900" y="4614350"/>
            <a:ext cx="2624100" cy="590100"/>
          </a:xfrm>
          <a:prstGeom prst="roundRect">
            <a:avLst>
              <a:gd fmla="val 50000" name="adj"/>
            </a:avLst>
          </a:prstGeom>
          <a:gradFill>
            <a:gsLst>
              <a:gs pos="0">
                <a:srgbClr val="FFF6DB"/>
              </a:gs>
              <a:gs pos="100000">
                <a:srgbClr val="FAD15C"/>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fr-FR" sz="1300" u="none" cap="none" strike="noStrike">
                <a:solidFill>
                  <a:schemeClr val="accent1"/>
                </a:solidFill>
                <a:latin typeface="Roboto"/>
                <a:ea typeface="Roboto"/>
                <a:cs typeface="Roboto"/>
                <a:sym typeface="Roboto"/>
              </a:rPr>
              <a:t>Statut d’élève</a:t>
            </a:r>
            <a:endParaRPr b="0" i="0" sz="1700" u="none" cap="none" strike="noStrike">
              <a:solidFill>
                <a:schemeClr val="accent1"/>
              </a:solidFill>
              <a:latin typeface="Arial"/>
              <a:ea typeface="Arial"/>
              <a:cs typeface="Arial"/>
              <a:sym typeface="Arial"/>
            </a:endParaRPr>
          </a:p>
        </p:txBody>
      </p:sp>
      <p:sp>
        <p:nvSpPr>
          <p:cNvPr id="105" name="Google Shape;105;g3251e0d8bc5_0_9"/>
          <p:cNvSpPr/>
          <p:nvPr/>
        </p:nvSpPr>
        <p:spPr>
          <a:xfrm>
            <a:off x="5396825" y="4599563"/>
            <a:ext cx="2713500" cy="590100"/>
          </a:xfrm>
          <a:prstGeom prst="roundRect">
            <a:avLst>
              <a:gd fmla="val 50000" name="adj"/>
            </a:avLst>
          </a:prstGeom>
          <a:gradFill>
            <a:gsLst>
              <a:gs pos="0">
                <a:srgbClr val="FFF6DB"/>
              </a:gs>
              <a:gs pos="100000">
                <a:srgbClr val="FAD15C"/>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fr-FR" sz="1300" u="none" cap="none" strike="noStrike">
                <a:solidFill>
                  <a:schemeClr val="accent1"/>
                </a:solidFill>
                <a:latin typeface="Roboto"/>
                <a:ea typeface="Roboto"/>
                <a:cs typeface="Roboto"/>
                <a:sym typeface="Roboto"/>
              </a:rPr>
              <a:t>Salarié rémunéré</a:t>
            </a:r>
            <a:endParaRPr b="0" i="0" sz="1700" u="none" cap="none" strike="noStrike">
              <a:solidFill>
                <a:schemeClr val="accent1"/>
              </a:solidFill>
              <a:latin typeface="Arial"/>
              <a:ea typeface="Arial"/>
              <a:cs typeface="Arial"/>
              <a:sym typeface="Arial"/>
            </a:endParaRPr>
          </a:p>
        </p:txBody>
      </p:sp>
      <p:sp>
        <p:nvSpPr>
          <p:cNvPr id="106" name="Google Shape;106;g3251e0d8bc5_0_9"/>
          <p:cNvSpPr/>
          <p:nvPr/>
        </p:nvSpPr>
        <p:spPr>
          <a:xfrm>
            <a:off x="5380275" y="5478000"/>
            <a:ext cx="2713500" cy="590100"/>
          </a:xfrm>
          <a:prstGeom prst="roundRect">
            <a:avLst>
              <a:gd fmla="val 50000" name="adj"/>
            </a:avLst>
          </a:prstGeom>
          <a:gradFill>
            <a:gsLst>
              <a:gs pos="0">
                <a:srgbClr val="FFF6DB"/>
              </a:gs>
              <a:gs pos="100000">
                <a:srgbClr val="FAD15C"/>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lang="fr-FR" sz="1300">
                <a:solidFill>
                  <a:schemeClr val="accent1"/>
                </a:solidFill>
                <a:latin typeface="Roboto"/>
                <a:ea typeface="Roboto"/>
                <a:cs typeface="Roboto"/>
                <a:sym typeface="Roboto"/>
              </a:rPr>
              <a:t>En</a:t>
            </a:r>
            <a:r>
              <a:rPr b="0" i="0" lang="fr-FR" sz="1300" u="none" cap="none" strike="noStrike">
                <a:solidFill>
                  <a:schemeClr val="accent1"/>
                </a:solidFill>
                <a:latin typeface="Roboto"/>
                <a:ea typeface="Roboto"/>
                <a:cs typeface="Roboto"/>
                <a:sym typeface="Roboto"/>
              </a:rPr>
              <a:t> entreprise</a:t>
            </a:r>
            <a:br>
              <a:rPr b="0" i="0" lang="fr-FR" sz="1300" u="none" cap="none" strike="noStrike">
                <a:solidFill>
                  <a:schemeClr val="accent1"/>
                </a:solidFill>
                <a:latin typeface="Roboto"/>
                <a:ea typeface="Roboto"/>
                <a:cs typeface="Roboto"/>
                <a:sym typeface="Roboto"/>
              </a:rPr>
            </a:br>
            <a:r>
              <a:rPr b="0" i="0" lang="fr-FR" sz="1300" u="none" cap="none" strike="noStrike">
                <a:solidFill>
                  <a:schemeClr val="accent1"/>
                </a:solidFill>
                <a:latin typeface="Roboto"/>
                <a:ea typeface="Roboto"/>
                <a:cs typeface="Roboto"/>
                <a:sym typeface="Roboto"/>
              </a:rPr>
              <a:t>environ 20 semaines par an</a:t>
            </a:r>
            <a:endParaRPr b="0" i="0" sz="1700" u="none" cap="none" strike="noStrike">
              <a:solidFill>
                <a:schemeClr val="accent1"/>
              </a:solidFill>
              <a:latin typeface="Arial"/>
              <a:ea typeface="Arial"/>
              <a:cs typeface="Arial"/>
              <a:sym typeface="Arial"/>
            </a:endParaRPr>
          </a:p>
        </p:txBody>
      </p:sp>
      <p:sp>
        <p:nvSpPr>
          <p:cNvPr id="107" name="Google Shape;107;g3251e0d8bc5_0_9"/>
          <p:cNvSpPr/>
          <p:nvPr/>
        </p:nvSpPr>
        <p:spPr>
          <a:xfrm>
            <a:off x="1947900" y="5505075"/>
            <a:ext cx="2624100" cy="590100"/>
          </a:xfrm>
          <a:prstGeom prst="roundRect">
            <a:avLst>
              <a:gd fmla="val 50000" name="adj"/>
            </a:avLst>
          </a:prstGeom>
          <a:gradFill>
            <a:gsLst>
              <a:gs pos="0">
                <a:srgbClr val="FFF6DB"/>
              </a:gs>
              <a:gs pos="100000">
                <a:srgbClr val="FAD15C"/>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b="0" i="0" lang="fr-FR" sz="1300" u="none" cap="none" strike="noStrike">
                <a:solidFill>
                  <a:schemeClr val="accent1"/>
                </a:solidFill>
                <a:latin typeface="Roboto"/>
                <a:ea typeface="Roboto"/>
                <a:cs typeface="Roboto"/>
                <a:sym typeface="Roboto"/>
              </a:rPr>
              <a:t>Stages en entreprise </a:t>
            </a:r>
            <a:br>
              <a:rPr b="0" i="0" lang="fr-FR" sz="1300" u="none" cap="none" strike="noStrike">
                <a:solidFill>
                  <a:schemeClr val="accent1"/>
                </a:solidFill>
                <a:latin typeface="Roboto"/>
                <a:ea typeface="Roboto"/>
                <a:cs typeface="Roboto"/>
                <a:sym typeface="Roboto"/>
              </a:rPr>
            </a:br>
            <a:r>
              <a:rPr b="0" i="0" lang="fr-FR" sz="1300" u="none" cap="none" strike="noStrike">
                <a:solidFill>
                  <a:schemeClr val="accent1"/>
                </a:solidFill>
                <a:latin typeface="Roboto"/>
                <a:ea typeface="Roboto"/>
                <a:cs typeface="Roboto"/>
                <a:sym typeface="Roboto"/>
              </a:rPr>
              <a:t>de 6 à 8 semaines par an</a:t>
            </a:r>
            <a:endParaRPr b="0" i="0" sz="1700" u="none" cap="none" strike="noStrike">
              <a:solidFill>
                <a:schemeClr val="accent1"/>
              </a:solidFill>
              <a:latin typeface="Arial"/>
              <a:ea typeface="Arial"/>
              <a:cs typeface="Arial"/>
              <a:sym typeface="Arial"/>
            </a:endParaRPr>
          </a:p>
        </p:txBody>
      </p:sp>
      <p:sp>
        <p:nvSpPr>
          <p:cNvPr id="108" name="Google Shape;108;g3251e0d8bc5_0_9"/>
          <p:cNvSpPr txBox="1"/>
          <p:nvPr/>
        </p:nvSpPr>
        <p:spPr>
          <a:xfrm>
            <a:off x="7695050" y="4747450"/>
            <a:ext cx="1218900" cy="51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Gill Sans"/>
              <a:ea typeface="Gill Sans"/>
              <a:cs typeface="Gill Sans"/>
              <a:sym typeface="Gill Sans"/>
            </a:endParaRPr>
          </a:p>
        </p:txBody>
      </p:sp>
      <p:sp>
        <p:nvSpPr>
          <p:cNvPr id="109" name="Google Shape;109;g3251e0d8bc5_0_9"/>
          <p:cNvSpPr/>
          <p:nvPr/>
        </p:nvSpPr>
        <p:spPr>
          <a:xfrm>
            <a:off x="807900" y="6187100"/>
            <a:ext cx="2960400" cy="590100"/>
          </a:xfrm>
          <a:prstGeom prst="wedgeRectCallout">
            <a:avLst>
              <a:gd fmla="val -7390" name="adj1"/>
              <a:gd fmla="val -972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FR" sz="1300">
                <a:solidFill>
                  <a:schemeClr val="accent1"/>
                </a:solidFill>
                <a:latin typeface="Gill Sans"/>
                <a:ea typeface="Gill Sans"/>
                <a:cs typeface="Gill Sans"/>
                <a:sym typeface="Gill Sans"/>
              </a:rPr>
              <a:t>Allocation par semaine : </a:t>
            </a:r>
            <a:endParaRPr sz="1300">
              <a:solidFill>
                <a:schemeClr val="accent1"/>
              </a:solidFill>
              <a:latin typeface="Gill Sans"/>
              <a:ea typeface="Gill Sans"/>
              <a:cs typeface="Gill Sans"/>
              <a:sym typeface="Gill Sans"/>
            </a:endParaRPr>
          </a:p>
          <a:p>
            <a:pPr indent="0" lvl="0" marL="0" rtl="0" algn="ctr">
              <a:spcBef>
                <a:spcPts val="0"/>
              </a:spcBef>
              <a:spcAft>
                <a:spcPts val="0"/>
              </a:spcAft>
              <a:buNone/>
            </a:pPr>
            <a:r>
              <a:rPr lang="fr-FR" sz="1300">
                <a:solidFill>
                  <a:schemeClr val="accent1"/>
                </a:solidFill>
                <a:latin typeface="Gill Sans"/>
                <a:ea typeface="Gill Sans"/>
                <a:cs typeface="Gill Sans"/>
                <a:sym typeface="Gill Sans"/>
              </a:rPr>
              <a:t>50€ en 1 CAP et  2de, </a:t>
            </a:r>
            <a:endParaRPr sz="1300">
              <a:solidFill>
                <a:schemeClr val="accent1"/>
              </a:solidFill>
              <a:latin typeface="Gill Sans"/>
              <a:ea typeface="Gill Sans"/>
              <a:cs typeface="Gill Sans"/>
              <a:sym typeface="Gill Sans"/>
            </a:endParaRPr>
          </a:p>
          <a:p>
            <a:pPr indent="0" lvl="0" marL="0" rtl="0" algn="ctr">
              <a:spcBef>
                <a:spcPts val="0"/>
              </a:spcBef>
              <a:spcAft>
                <a:spcPts val="0"/>
              </a:spcAft>
              <a:buClr>
                <a:schemeClr val="dk1"/>
              </a:buClr>
              <a:buSzPts val="1100"/>
              <a:buFont typeface="Arial"/>
              <a:buNone/>
            </a:pPr>
            <a:r>
              <a:rPr lang="fr-FR" sz="1300">
                <a:solidFill>
                  <a:schemeClr val="accent1"/>
                </a:solidFill>
                <a:latin typeface="Gill Sans"/>
                <a:ea typeface="Gill Sans"/>
                <a:cs typeface="Gill Sans"/>
                <a:sym typeface="Gill Sans"/>
              </a:rPr>
              <a:t>75€ en 2 CAP et  1ere, 100€ en Term</a:t>
            </a:r>
            <a:endParaRPr>
              <a:solidFill>
                <a:schemeClr val="accent1"/>
              </a:solidFill>
              <a:latin typeface="Gill Sans"/>
              <a:ea typeface="Gill Sans"/>
              <a:cs typeface="Gill Sans"/>
              <a:sym typeface="Gill Sans"/>
            </a:endParaRPr>
          </a:p>
        </p:txBody>
      </p:sp>
      <p:sp>
        <p:nvSpPr>
          <p:cNvPr id="110" name="Google Shape;110;g3251e0d8bc5_0_9"/>
          <p:cNvSpPr/>
          <p:nvPr/>
        </p:nvSpPr>
        <p:spPr>
          <a:xfrm>
            <a:off x="7459100" y="5087000"/>
            <a:ext cx="1690800" cy="590100"/>
          </a:xfrm>
          <a:prstGeom prst="wedgeRectCallout">
            <a:avLst>
              <a:gd fmla="val -28765" name="adj1"/>
              <a:gd fmla="val -81161"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FR">
                <a:solidFill>
                  <a:schemeClr val="accent1"/>
                </a:solidFill>
                <a:latin typeface="Gill Sans"/>
                <a:ea typeface="Gill Sans"/>
                <a:cs typeface="Gill Sans"/>
                <a:sym typeface="Gill Sans"/>
              </a:rPr>
              <a:t>à partir de 27% du SMIC, env. 500€/mois</a:t>
            </a:r>
            <a:endParaRPr sz="1600">
              <a:solidFill>
                <a:schemeClr val="accent1"/>
              </a:solidFill>
              <a:latin typeface="Gill Sans"/>
              <a:ea typeface="Gill Sans"/>
              <a:cs typeface="Gill Sans"/>
              <a:sym typeface="Gill Sans"/>
            </a:endParaRPr>
          </a:p>
        </p:txBody>
      </p:sp>
      <p:sp>
        <p:nvSpPr>
          <p:cNvPr id="111" name="Google Shape;111;g3251e0d8bc5_0_9"/>
          <p:cNvSpPr/>
          <p:nvPr/>
        </p:nvSpPr>
        <p:spPr>
          <a:xfrm>
            <a:off x="5380275" y="1533050"/>
            <a:ext cx="2745000" cy="900300"/>
          </a:xfrm>
          <a:prstGeom prst="roundRect">
            <a:avLst>
              <a:gd fmla="val 50000" name="adj"/>
            </a:avLst>
          </a:prstGeom>
          <a:gradFill>
            <a:gsLst>
              <a:gs pos="0">
                <a:srgbClr val="FDECDB"/>
              </a:gs>
              <a:gs pos="100000">
                <a:srgbClr val="F0AA63"/>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r>
              <a:rPr lang="fr-FR" sz="2400">
                <a:solidFill>
                  <a:schemeClr val="accent1"/>
                </a:solidFill>
                <a:latin typeface="Roboto"/>
                <a:ea typeface="Roboto"/>
                <a:cs typeface="Roboto"/>
                <a:sym typeface="Roboto"/>
              </a:rPr>
              <a:t>Apprentissage</a:t>
            </a:r>
            <a:endParaRPr b="0" i="0" sz="2800" u="none" cap="none" strike="noStrike">
              <a:solidFill>
                <a:schemeClr val="accent1"/>
              </a:solidFill>
              <a:latin typeface="Arial"/>
              <a:ea typeface="Arial"/>
              <a:cs typeface="Arial"/>
              <a:sym typeface="Arial"/>
            </a:endParaRPr>
          </a:p>
        </p:txBody>
      </p:sp>
      <p:sp>
        <p:nvSpPr>
          <p:cNvPr id="112" name="Google Shape;112;g3251e0d8bc5_0_9"/>
          <p:cNvSpPr txBox="1"/>
          <p:nvPr>
            <p:ph type="title"/>
          </p:nvPr>
        </p:nvSpPr>
        <p:spPr>
          <a:xfrm>
            <a:off x="239800" y="0"/>
            <a:ext cx="8796900" cy="9291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CAP, Bac pro, 2 modalités </a:t>
            </a:r>
            <a:endParaRPr sz="5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g6d06f7f975_0_18"/>
          <p:cNvSpPr txBox="1"/>
          <p:nvPr>
            <p:ph type="title"/>
          </p:nvPr>
        </p:nvSpPr>
        <p:spPr>
          <a:xfrm>
            <a:off x="227225" y="260650"/>
            <a:ext cx="8640300" cy="1143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Baccalauréat Professionnel</a:t>
            </a:r>
            <a:endParaRPr sz="5000"/>
          </a:p>
        </p:txBody>
      </p:sp>
      <p:sp>
        <p:nvSpPr>
          <p:cNvPr id="118" name="Google Shape;118;g6d06f7f975_0_18"/>
          <p:cNvSpPr txBox="1"/>
          <p:nvPr>
            <p:ph idx="1" type="body"/>
          </p:nvPr>
        </p:nvSpPr>
        <p:spPr>
          <a:xfrm>
            <a:off x="1331650" y="1662675"/>
            <a:ext cx="7498200" cy="44787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2560"/>
              <a:buNone/>
            </a:pPr>
            <a:r>
              <a:rPr lang="fr-FR" sz="3000">
                <a:latin typeface="Calibri"/>
                <a:ea typeface="Calibri"/>
                <a:cs typeface="Calibri"/>
                <a:sym typeface="Calibri"/>
              </a:rPr>
              <a:t>Faciliter l’accès à l’enseignement supérieur</a:t>
            </a:r>
            <a:endParaRPr sz="3000">
              <a:latin typeface="Calibri"/>
              <a:ea typeface="Calibri"/>
              <a:cs typeface="Calibri"/>
              <a:sym typeface="Calibri"/>
            </a:endParaRPr>
          </a:p>
          <a:p>
            <a:pPr indent="0" lvl="0" marL="0" rtl="0" algn="ctr">
              <a:lnSpc>
                <a:spcPct val="100000"/>
              </a:lnSpc>
              <a:spcBef>
                <a:spcPts val="0"/>
              </a:spcBef>
              <a:spcAft>
                <a:spcPts val="0"/>
              </a:spcAft>
              <a:buSzPts val="2560"/>
              <a:buNone/>
            </a:pPr>
            <a:r>
              <a:rPr lang="fr-FR" sz="3000" u="sng">
                <a:latin typeface="Calibri"/>
                <a:ea typeface="Calibri"/>
                <a:cs typeface="Calibri"/>
                <a:sym typeface="Calibri"/>
              </a:rPr>
              <a:t>et</a:t>
            </a:r>
            <a:r>
              <a:rPr lang="fr-FR" sz="3000">
                <a:latin typeface="Calibri"/>
                <a:ea typeface="Calibri"/>
                <a:cs typeface="Calibri"/>
                <a:sym typeface="Calibri"/>
              </a:rPr>
              <a:t> au monde professionnel </a:t>
            </a:r>
            <a:br>
              <a:rPr lang="fr-FR" sz="3000"/>
            </a:br>
            <a:endParaRPr sz="3000"/>
          </a:p>
        </p:txBody>
      </p:sp>
      <p:pic>
        <p:nvPicPr>
          <p:cNvPr descr="C:\Users\rcalmant\Documents\Carriat\Année scolaire 2019-2020\Liaison college-lycée-supérieur\liaison college lycee\présentation collèges\bac pro acces.jpg" id="119" name="Google Shape;119;g6d06f7f975_0_18"/>
          <p:cNvPicPr preferRelativeResize="0"/>
          <p:nvPr/>
        </p:nvPicPr>
        <p:blipFill rotWithShape="1">
          <a:blip r:embed="rId3">
            <a:alphaModFix/>
          </a:blip>
          <a:srcRect b="0" l="0" r="0" t="0"/>
          <a:stretch/>
        </p:blipFill>
        <p:spPr>
          <a:xfrm>
            <a:off x="1144179" y="2844722"/>
            <a:ext cx="7723189" cy="3303588"/>
          </a:xfrm>
          <a:prstGeom prst="rect">
            <a:avLst/>
          </a:prstGeom>
          <a:noFill/>
          <a:ln>
            <a:noFill/>
          </a:ln>
        </p:spPr>
      </p:pic>
      <p:sp>
        <p:nvSpPr>
          <p:cNvPr id="120" name="Google Shape;120;g6d06f7f975_0_18"/>
          <p:cNvSpPr txBox="1"/>
          <p:nvPr/>
        </p:nvSpPr>
        <p:spPr>
          <a:xfrm>
            <a:off x="7352144" y="5339546"/>
            <a:ext cx="16638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sng" cap="none" strike="noStrike">
                <a:solidFill>
                  <a:schemeClr val="lt1"/>
                </a:solidFill>
                <a:latin typeface="Arial"/>
                <a:ea typeface="Arial"/>
                <a:cs typeface="Arial"/>
                <a:sym typeface="Arial"/>
              </a:rPr>
              <a:t>Vie active</a:t>
            </a:r>
            <a:endParaRPr b="0" i="0" sz="1400" u="none" cap="none" strike="noStrike">
              <a:solidFill>
                <a:srgbClr val="000000"/>
              </a:solidFill>
              <a:latin typeface="Arial"/>
              <a:ea typeface="Arial"/>
              <a:cs typeface="Arial"/>
              <a:sym typeface="Arial"/>
            </a:endParaRPr>
          </a:p>
        </p:txBody>
      </p:sp>
      <p:sp>
        <p:nvSpPr>
          <p:cNvPr id="121" name="Google Shape;121;g6d06f7f975_0_18"/>
          <p:cNvSpPr txBox="1"/>
          <p:nvPr/>
        </p:nvSpPr>
        <p:spPr>
          <a:xfrm>
            <a:off x="7266602" y="3742214"/>
            <a:ext cx="1663800" cy="1461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sng" cap="none" strike="noStrike">
                <a:solidFill>
                  <a:schemeClr val="lt1"/>
                </a:solidFill>
                <a:latin typeface="Arial"/>
                <a:ea typeface="Arial"/>
                <a:cs typeface="Arial"/>
                <a:sym typeface="Arial"/>
              </a:rPr>
              <a:t>Poursuite d’études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400"/>
              <a:buFont typeface="Arial"/>
              <a:buNone/>
            </a:pPr>
            <a:r>
              <a:rPr b="1" i="0" lang="fr-FR" sz="1400" u="none" cap="none" strike="noStrike">
                <a:solidFill>
                  <a:schemeClr val="lt1"/>
                </a:solidFill>
                <a:latin typeface="Arial"/>
                <a:ea typeface="Arial"/>
                <a:cs typeface="Arial"/>
                <a:sym typeface="Arial"/>
              </a:rPr>
              <a:t>BTS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200"/>
              </a:spcBef>
              <a:spcAft>
                <a:spcPts val="0"/>
              </a:spcAft>
              <a:buClr>
                <a:srgbClr val="000000"/>
              </a:buClr>
              <a:buSzPts val="1400"/>
              <a:buFont typeface="Arial"/>
              <a:buNone/>
            </a:pPr>
            <a:r>
              <a:rPr b="1" i="0" lang="fr-FR" sz="1400" u="none" cap="none" strike="noStrike">
                <a:solidFill>
                  <a:schemeClr val="lt1"/>
                </a:solidFill>
                <a:latin typeface="Arial"/>
                <a:ea typeface="Arial"/>
                <a:cs typeface="Arial"/>
                <a:sym typeface="Arial"/>
              </a:rPr>
              <a:t>Bac Pro, CAP, CQP, MC…</a:t>
            </a:r>
            <a:endParaRPr b="1" i="0" sz="1400" u="none" cap="none" strike="noStrike">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6d06f7f975_0_46"/>
          <p:cNvSpPr txBox="1"/>
          <p:nvPr>
            <p:ph type="title"/>
          </p:nvPr>
        </p:nvSpPr>
        <p:spPr>
          <a:xfrm>
            <a:off x="290124" y="274650"/>
            <a:ext cx="8643600" cy="1143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Répartition des enseignements</a:t>
            </a:r>
            <a:endParaRPr sz="5000"/>
          </a:p>
        </p:txBody>
      </p:sp>
      <p:sp>
        <p:nvSpPr>
          <p:cNvPr id="127" name="Google Shape;127;g6d06f7f975_0_46"/>
          <p:cNvSpPr txBox="1"/>
          <p:nvPr>
            <p:ph idx="1" type="body"/>
          </p:nvPr>
        </p:nvSpPr>
        <p:spPr>
          <a:xfrm>
            <a:off x="290125" y="1947925"/>
            <a:ext cx="2781000" cy="4356900"/>
          </a:xfrm>
          <a:prstGeom prst="rect">
            <a:avLst/>
          </a:prstGeom>
          <a:noFill/>
          <a:ln>
            <a:noFill/>
          </a:ln>
        </p:spPr>
        <p:txBody>
          <a:bodyPr anchorCtr="0" anchor="ctr" bIns="45700" lIns="91425" spcFirstLastPara="1" rIns="91425" wrap="square" tIns="45700">
            <a:noAutofit/>
          </a:bodyPr>
          <a:lstStyle/>
          <a:p>
            <a:pPr indent="0" lvl="0" marL="82296" rtl="0" algn="ctr">
              <a:lnSpc>
                <a:spcPct val="100000"/>
              </a:lnSpc>
              <a:spcBef>
                <a:spcPts val="0"/>
              </a:spcBef>
              <a:spcAft>
                <a:spcPts val="0"/>
              </a:spcAft>
              <a:buSzPts val="2880"/>
              <a:buNone/>
            </a:pPr>
            <a:r>
              <a:rPr lang="fr-FR" sz="3000">
                <a:latin typeface="Calibri"/>
                <a:ea typeface="Calibri"/>
                <a:cs typeface="Calibri"/>
                <a:sym typeface="Calibri"/>
              </a:rPr>
              <a:t>29,5h de cours par semaine en seconde professionnelle (28,5h 1ère, 31h Tale)</a:t>
            </a:r>
            <a:endParaRPr sz="3000">
              <a:latin typeface="Calibri"/>
              <a:ea typeface="Calibri"/>
              <a:cs typeface="Calibri"/>
              <a:sym typeface="Calibri"/>
            </a:endParaRPr>
          </a:p>
        </p:txBody>
      </p:sp>
      <p:pic>
        <p:nvPicPr>
          <p:cNvPr descr="C:\Users\rcalmant\Documents\Carriat\Année scolaire 2019-2020\Liaison college-lycée-supérieur\liaison college lycee\présentation collèges\archives\2019_qjplb_voiepro_repartition-1.png" id="128" name="Google Shape;128;g6d06f7f975_0_46"/>
          <p:cNvPicPr preferRelativeResize="0"/>
          <p:nvPr/>
        </p:nvPicPr>
        <p:blipFill rotWithShape="1">
          <a:blip r:embed="rId3">
            <a:alphaModFix/>
          </a:blip>
          <a:srcRect b="0" l="48995" r="0" t="0"/>
          <a:stretch/>
        </p:blipFill>
        <p:spPr>
          <a:xfrm>
            <a:off x="3268450" y="1947925"/>
            <a:ext cx="5665274" cy="4356801"/>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3251e0d8bc5_0_62"/>
          <p:cNvSpPr txBox="1"/>
          <p:nvPr>
            <p:ph type="title"/>
          </p:nvPr>
        </p:nvSpPr>
        <p:spPr>
          <a:xfrm>
            <a:off x="227225" y="114900"/>
            <a:ext cx="8706600" cy="2199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Les lycées proposent des parcours de formation  pour répondre aux besoins de chacun  </a:t>
            </a:r>
            <a:r>
              <a:rPr lang="fr-FR" sz="5000"/>
              <a:t> </a:t>
            </a:r>
            <a:endParaRPr sz="4000"/>
          </a:p>
        </p:txBody>
      </p:sp>
      <p:sp>
        <p:nvSpPr>
          <p:cNvPr id="134" name="Google Shape;134;g3251e0d8bc5_0_62"/>
          <p:cNvSpPr txBox="1"/>
          <p:nvPr>
            <p:ph idx="1" type="body"/>
          </p:nvPr>
        </p:nvSpPr>
        <p:spPr>
          <a:xfrm>
            <a:off x="227200" y="2656250"/>
            <a:ext cx="8706600" cy="3008100"/>
          </a:xfrm>
          <a:prstGeom prst="rect">
            <a:avLst/>
          </a:prstGeom>
          <a:noFill/>
          <a:ln>
            <a:noFill/>
          </a:ln>
        </p:spPr>
        <p:txBody>
          <a:bodyPr anchorCtr="0" anchor="t" bIns="45700" lIns="91425" spcFirstLastPara="1" rIns="91425" wrap="square" tIns="45700">
            <a:normAutofit lnSpcReduction="10000"/>
          </a:bodyPr>
          <a:lstStyle/>
          <a:p>
            <a:pPr indent="-421696" lvl="0" marL="457200" rtl="0" algn="l">
              <a:lnSpc>
                <a:spcPct val="115000"/>
              </a:lnSpc>
              <a:spcBef>
                <a:spcPts val="0"/>
              </a:spcBef>
              <a:spcAft>
                <a:spcPts val="0"/>
              </a:spcAft>
              <a:buClr>
                <a:schemeClr val="accent1"/>
              </a:buClr>
              <a:buSzPts val="3041"/>
              <a:buFont typeface="Calibri"/>
              <a:buChar char="●"/>
            </a:pPr>
            <a:r>
              <a:rPr lang="fr-FR" sz="3040">
                <a:solidFill>
                  <a:schemeClr val="accent1"/>
                </a:solidFill>
                <a:latin typeface="Calibri"/>
                <a:ea typeface="Calibri"/>
                <a:cs typeface="Calibri"/>
                <a:sym typeface="Calibri"/>
              </a:rPr>
              <a:t>Formation en 3 ans sous statut scolaire </a:t>
            </a:r>
            <a:endParaRPr sz="3040">
              <a:solidFill>
                <a:schemeClr val="accent1"/>
              </a:solidFill>
              <a:latin typeface="Calibri"/>
              <a:ea typeface="Calibri"/>
              <a:cs typeface="Calibri"/>
              <a:sym typeface="Calibri"/>
            </a:endParaRPr>
          </a:p>
          <a:p>
            <a:pPr indent="-421696" lvl="0" marL="457200" rtl="0" algn="l">
              <a:lnSpc>
                <a:spcPct val="115000"/>
              </a:lnSpc>
              <a:spcBef>
                <a:spcPts val="0"/>
              </a:spcBef>
              <a:spcAft>
                <a:spcPts val="0"/>
              </a:spcAft>
              <a:buClr>
                <a:schemeClr val="accent1"/>
              </a:buClr>
              <a:buSzPts val="3041"/>
              <a:buFont typeface="Calibri"/>
              <a:buChar char="●"/>
            </a:pPr>
            <a:r>
              <a:rPr lang="fr-FR" sz="3040">
                <a:solidFill>
                  <a:schemeClr val="accent1"/>
                </a:solidFill>
                <a:latin typeface="Calibri"/>
                <a:ea typeface="Calibri"/>
                <a:cs typeface="Calibri"/>
                <a:sym typeface="Calibri"/>
              </a:rPr>
              <a:t>Formation 2 + 1 (2 années sous statut scolaire + 1 année en apprentissage) </a:t>
            </a:r>
            <a:endParaRPr sz="3040">
              <a:solidFill>
                <a:schemeClr val="accent1"/>
              </a:solidFill>
              <a:latin typeface="Calibri"/>
              <a:ea typeface="Calibri"/>
              <a:cs typeface="Calibri"/>
              <a:sym typeface="Calibri"/>
            </a:endParaRPr>
          </a:p>
          <a:p>
            <a:pPr indent="-421696" lvl="0" marL="457200" rtl="0" algn="l">
              <a:lnSpc>
                <a:spcPct val="115000"/>
              </a:lnSpc>
              <a:spcBef>
                <a:spcPts val="0"/>
              </a:spcBef>
              <a:spcAft>
                <a:spcPts val="0"/>
              </a:spcAft>
              <a:buClr>
                <a:schemeClr val="accent1"/>
              </a:buClr>
              <a:buSzPts val="3041"/>
              <a:buFont typeface="Calibri"/>
              <a:buChar char="●"/>
            </a:pPr>
            <a:r>
              <a:rPr lang="fr-FR" sz="3040">
                <a:solidFill>
                  <a:schemeClr val="accent1"/>
                </a:solidFill>
                <a:latin typeface="Calibri"/>
                <a:ea typeface="Calibri"/>
                <a:cs typeface="Calibri"/>
                <a:sym typeface="Calibri"/>
              </a:rPr>
              <a:t>Dispositif ULIS </a:t>
            </a:r>
            <a:endParaRPr sz="3040">
              <a:solidFill>
                <a:schemeClr val="accent1"/>
              </a:solidFill>
              <a:latin typeface="Calibri"/>
              <a:ea typeface="Calibri"/>
              <a:cs typeface="Calibri"/>
              <a:sym typeface="Calibri"/>
            </a:endParaRPr>
          </a:p>
          <a:p>
            <a:pPr indent="-421696" lvl="0" marL="457200" rtl="0" algn="l">
              <a:lnSpc>
                <a:spcPct val="115000"/>
              </a:lnSpc>
              <a:spcBef>
                <a:spcPts val="0"/>
              </a:spcBef>
              <a:spcAft>
                <a:spcPts val="0"/>
              </a:spcAft>
              <a:buClr>
                <a:schemeClr val="accent1"/>
              </a:buClr>
              <a:buSzPts val="3041"/>
              <a:buFont typeface="Calibri"/>
              <a:buChar char="●"/>
            </a:pPr>
            <a:r>
              <a:rPr lang="fr-FR" sz="3040">
                <a:solidFill>
                  <a:schemeClr val="accent1"/>
                </a:solidFill>
                <a:latin typeface="Calibri"/>
                <a:ea typeface="Calibri"/>
                <a:cs typeface="Calibri"/>
                <a:sym typeface="Calibri"/>
              </a:rPr>
              <a:t>Intégration (apprenti intégré dans une classe de 1ere ou de Terminale scolaire)</a:t>
            </a:r>
            <a:endParaRPr sz="2800">
              <a:solidFill>
                <a:schemeClr val="accen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g6d06f7f975_0_31"/>
          <p:cNvSpPr txBox="1"/>
          <p:nvPr>
            <p:ph type="title"/>
          </p:nvPr>
        </p:nvSpPr>
        <p:spPr>
          <a:xfrm>
            <a:off x="302724" y="274650"/>
            <a:ext cx="8631000" cy="1143000"/>
          </a:xfrm>
          <a:prstGeom prst="rect">
            <a:avLst/>
          </a:prstGeom>
          <a:noFill/>
          <a:ln cap="flat" cmpd="sng" w="38100">
            <a:solidFill>
              <a:srgbClr val="FF9900"/>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6B8C"/>
              </a:buClr>
              <a:buSzPts val="4300"/>
              <a:buFont typeface="Gill Sans"/>
              <a:buNone/>
            </a:pPr>
            <a:r>
              <a:rPr lang="fr-FR" sz="5000"/>
              <a:t>14 familles de métiers autour de Bourg</a:t>
            </a:r>
            <a:endParaRPr sz="5000"/>
          </a:p>
        </p:txBody>
      </p:sp>
      <p:sp>
        <p:nvSpPr>
          <p:cNvPr id="140" name="Google Shape;140;g6d06f7f975_0_31"/>
          <p:cNvSpPr txBox="1"/>
          <p:nvPr>
            <p:ph idx="1" type="body"/>
          </p:nvPr>
        </p:nvSpPr>
        <p:spPr>
          <a:xfrm>
            <a:off x="302725" y="1798650"/>
            <a:ext cx="8631000" cy="4775100"/>
          </a:xfrm>
          <a:prstGeom prst="rect">
            <a:avLst/>
          </a:prstGeom>
          <a:noFill/>
          <a:ln>
            <a:noFill/>
          </a:ln>
        </p:spPr>
        <p:txBody>
          <a:bodyPr anchorCtr="0" anchor="t" bIns="45700" lIns="91425" spcFirstLastPara="1" rIns="91425" wrap="square" tIns="45700">
            <a:noAutofit/>
          </a:bodyPr>
          <a:lstStyle/>
          <a:p>
            <a:pPr indent="-355220" lvl="0" marL="457200" rtl="0" algn="l">
              <a:lnSpc>
                <a:spcPct val="100000"/>
              </a:lnSpc>
              <a:spcBef>
                <a:spcPts val="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Construction durable bâtiment et trav. publics</a:t>
            </a:r>
            <a:endParaRPr sz="2000">
              <a:solidFill>
                <a:schemeClr val="accent1"/>
              </a:solidFill>
              <a:latin typeface="Calibri"/>
              <a:ea typeface="Calibri"/>
              <a:cs typeface="Calibri"/>
              <a:sym typeface="Calibri"/>
            </a:endParaRPr>
          </a:p>
          <a:p>
            <a:pPr indent="-355220" lvl="0" marL="457200" rtl="0" algn="l">
              <a:lnSpc>
                <a:spcPct val="100000"/>
              </a:lnSpc>
              <a:spcBef>
                <a:spcPts val="180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Gestion administrative, transport et logistique</a:t>
            </a:r>
            <a:endParaRPr sz="2000">
              <a:solidFill>
                <a:schemeClr val="accent1"/>
              </a:solidFill>
              <a:latin typeface="Calibri"/>
              <a:ea typeface="Calibri"/>
              <a:cs typeface="Calibri"/>
              <a:sym typeface="Calibri"/>
            </a:endParaRPr>
          </a:p>
          <a:p>
            <a:pPr indent="-355220" lvl="0" marL="457200" rtl="0" algn="l">
              <a:lnSpc>
                <a:spcPct val="100000"/>
              </a:lnSpc>
              <a:spcBef>
                <a:spcPts val="180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Relation client</a:t>
            </a:r>
            <a:endParaRPr sz="2000">
              <a:solidFill>
                <a:schemeClr val="accent1"/>
              </a:solidFill>
              <a:latin typeface="Calibri"/>
              <a:ea typeface="Calibri"/>
              <a:cs typeface="Calibri"/>
              <a:sym typeface="Calibri"/>
            </a:endParaRPr>
          </a:p>
          <a:p>
            <a:pPr indent="-355220" lvl="0" marL="457200" rtl="0" algn="l">
              <a:lnSpc>
                <a:spcPct val="100000"/>
              </a:lnSpc>
              <a:spcBef>
                <a:spcPts val="180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Hôtellerie et restauration</a:t>
            </a:r>
            <a:endParaRPr sz="2000">
              <a:solidFill>
                <a:schemeClr val="accent1"/>
              </a:solidFill>
              <a:latin typeface="Calibri"/>
              <a:ea typeface="Calibri"/>
              <a:cs typeface="Calibri"/>
              <a:sym typeface="Calibri"/>
            </a:endParaRPr>
          </a:p>
          <a:p>
            <a:pPr indent="-355220" lvl="0" marL="457200" rtl="0" algn="l">
              <a:lnSpc>
                <a:spcPct val="100000"/>
              </a:lnSpc>
              <a:spcBef>
                <a:spcPts val="180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Bois</a:t>
            </a:r>
            <a:endParaRPr sz="2000">
              <a:solidFill>
                <a:schemeClr val="accent1"/>
              </a:solidFill>
              <a:latin typeface="Calibri"/>
              <a:ea typeface="Calibri"/>
              <a:cs typeface="Calibri"/>
              <a:sym typeface="Calibri"/>
            </a:endParaRPr>
          </a:p>
          <a:p>
            <a:pPr indent="-355220" lvl="0" marL="457200" rtl="0" algn="l">
              <a:lnSpc>
                <a:spcPct val="100000"/>
              </a:lnSpc>
              <a:spcBef>
                <a:spcPts val="180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Maintenance des matériels et véhicules</a:t>
            </a:r>
            <a:endParaRPr sz="2000">
              <a:solidFill>
                <a:schemeClr val="accent1"/>
              </a:solidFill>
              <a:latin typeface="Calibri"/>
              <a:ea typeface="Calibri"/>
              <a:cs typeface="Calibri"/>
              <a:sym typeface="Calibri"/>
            </a:endParaRPr>
          </a:p>
          <a:p>
            <a:pPr indent="-355220" lvl="0" marL="457200" rtl="0" algn="l">
              <a:lnSpc>
                <a:spcPct val="100000"/>
              </a:lnSpc>
              <a:spcBef>
                <a:spcPts val="180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Réalisation de produits mécaniques   </a:t>
            </a:r>
            <a:endParaRPr sz="2000">
              <a:solidFill>
                <a:schemeClr val="accent1"/>
              </a:solidFill>
              <a:latin typeface="Calibri"/>
              <a:ea typeface="Calibri"/>
              <a:cs typeface="Calibri"/>
              <a:sym typeface="Calibri"/>
            </a:endParaRPr>
          </a:p>
          <a:p>
            <a:pPr indent="-355220" lvl="0" marL="457200" rtl="0" algn="l">
              <a:lnSpc>
                <a:spcPct val="100000"/>
              </a:lnSpc>
              <a:spcBef>
                <a:spcPts val="180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Transition numérique et énergétique</a:t>
            </a:r>
            <a:endParaRPr sz="2000">
              <a:solidFill>
                <a:schemeClr val="accent1"/>
              </a:solidFill>
              <a:latin typeface="Calibri"/>
              <a:ea typeface="Calibri"/>
              <a:cs typeface="Calibri"/>
              <a:sym typeface="Calibri"/>
            </a:endParaRPr>
          </a:p>
          <a:p>
            <a:pPr indent="-355220" lvl="0" marL="457200" rtl="0" algn="l">
              <a:lnSpc>
                <a:spcPct val="100000"/>
              </a:lnSpc>
              <a:spcBef>
                <a:spcPts val="1800"/>
              </a:spcBef>
              <a:spcAft>
                <a:spcPts val="0"/>
              </a:spcAft>
              <a:buClr>
                <a:schemeClr val="accent1"/>
              </a:buClr>
              <a:buSzPts val="2000"/>
              <a:buFont typeface="Calibri"/>
              <a:buChar char="●"/>
            </a:pPr>
            <a:r>
              <a:rPr lang="fr-FR" sz="2000">
                <a:solidFill>
                  <a:schemeClr val="accent1"/>
                </a:solidFill>
                <a:latin typeface="Calibri"/>
                <a:ea typeface="Calibri"/>
                <a:cs typeface="Calibri"/>
                <a:sym typeface="Calibri"/>
              </a:rPr>
              <a:t>Beauté et Bien-être</a:t>
            </a:r>
            <a:endParaRPr sz="2000">
              <a:solidFill>
                <a:schemeClr val="accen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Thèm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2019-01-18T13:49:43Z</dcterms:created>
  <dc:creator>adufour</dc:creator>
</cp:coreProperties>
</file>