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92" d="100"/>
          <a:sy n="92" d="100"/>
        </p:scale>
        <p:origin x="90" y="14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30/04/2025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30/04/2025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30/04/2025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30/04/2025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30/04/2025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30/04/2025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30/04/2025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30/04/2025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30/04/2025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30/04/2025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30/04/2025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30/04/2025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30/04/2025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30/04/2025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30/04/2025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30/04/2025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30/04/2025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30/04/2025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30/04/2025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30/04/2025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 ds:uri="http://purl.org/dc/terms/"/>
    <ds:schemaRef ds:uri="http://purl.org/dc/dcmityp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807</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principale</cp:lastModifiedBy>
  <cp:revision>101</cp:revision>
  <dcterms:created xsi:type="dcterms:W3CDTF">2020-03-05T15:21:24Z</dcterms:created>
  <dcterms:modified xsi:type="dcterms:W3CDTF">2025-04-30T09:06:39Z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